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sldIdLst>
    <p:sldId id="257" r:id="rId3"/>
    <p:sldId id="258" r:id="rId4"/>
    <p:sldId id="259" r:id="rId5"/>
    <p:sldId id="260" r:id="rId6"/>
    <p:sldId id="261" r:id="rId7"/>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7" Type="http://schemas.openxmlformats.org/officeDocument/2006/relationships/tableStyles" Target="tableStyles.xml"/><Relationship Id="rId66" Type="http://schemas.openxmlformats.org/officeDocument/2006/relationships/viewProps" Target="viewProps.xml"/><Relationship Id="rId65" Type="http://schemas.openxmlformats.org/officeDocument/2006/relationships/presProps" Target="presProps.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dirty="0" smtClean="0"/>
              <a:t>（信息安全意义上的</a:t>
            </a:r>
            <a:r>
              <a:rPr lang="en-US" dirty="0" smtClean="0"/>
              <a:t>0</a:t>
            </a:r>
            <a:r>
              <a:rPr lang="en-US" altLang="zh-CN" dirty="0" smtClean="0"/>
              <a:t>—</a:t>
            </a:r>
            <a:r>
              <a:rPr lang="en-US" dirty="0" smtClean="0"/>
              <a:t>Day</a:t>
            </a:r>
            <a:r>
              <a:rPr lang="zh-CN" altLang="en-US" dirty="0" smtClean="0"/>
              <a:t>是指在系统商在知晓并发布相关补丁前就被掌握或者公开的漏洞信息）</a:t>
            </a:r>
            <a:r>
              <a:rPr lang="en-US" dirty="0" smtClean="0"/>
              <a:t>2005</a:t>
            </a:r>
            <a:r>
              <a:rPr lang="zh-CN" altLang="en-US" dirty="0" smtClean="0"/>
              <a:t>年</a:t>
            </a:r>
            <a:r>
              <a:rPr lang="en-US" dirty="0" smtClean="0"/>
              <a:t>12</a:t>
            </a:r>
            <a:r>
              <a:rPr lang="zh-CN" altLang="en-US" dirty="0" smtClean="0"/>
              <a:t>月</a:t>
            </a:r>
            <a:r>
              <a:rPr lang="en-US" dirty="0" smtClean="0"/>
              <a:t>8</a:t>
            </a:r>
            <a:r>
              <a:rPr lang="zh-CN" altLang="en-US" dirty="0" smtClean="0"/>
              <a:t>日，几乎影响</a:t>
            </a:r>
            <a:r>
              <a:rPr lang="en-US" dirty="0" smtClean="0"/>
              <a:t>Windows</a:t>
            </a:r>
            <a:r>
              <a:rPr lang="zh-CN" altLang="en-US" dirty="0" smtClean="0"/>
              <a:t>所有操作系统的</a:t>
            </a:r>
            <a:r>
              <a:rPr lang="en-US" dirty="0" smtClean="0"/>
              <a:t>WMF</a:t>
            </a:r>
            <a:r>
              <a:rPr lang="zh-CN" altLang="en-US" dirty="0" smtClean="0"/>
              <a:t>漏洞在网上公开，虽然微软在</a:t>
            </a:r>
            <a:r>
              <a:rPr lang="en-US" dirty="0" smtClean="0"/>
              <a:t>8</a:t>
            </a:r>
            <a:r>
              <a:rPr lang="zh-CN" altLang="en-US" dirty="0" smtClean="0"/>
              <a:t>天后提前发布了安全补丁（微软的惯例是在每月的第一个周二），但就在这</a:t>
            </a:r>
            <a:r>
              <a:rPr lang="en-US" dirty="0" smtClean="0"/>
              <a:t>8</a:t>
            </a:r>
            <a:r>
              <a:rPr lang="zh-CN" altLang="en-US" dirty="0" smtClean="0"/>
              <a:t>天内出现了二百多个利用此漏洞的攻击脚本。漏洞信息的公开加速了软件生产企业的安全补丁更新进程，减少了恶意程序的危害程度。）</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lgn="r" rtl="0"/>
            <a:fld id="{79429053-DC2A-4342-ADD4-2FD729D91E2C}" type="slidenum">
              <a:rPr lang="en-US" altLang="zh-CN" smtClean="0">
                <a:latin typeface="微软雅黑" panose="020B0503020204020204" charset="-122"/>
                <a:ea typeface="微软雅黑" panose="020B0503020204020204" charset="-122"/>
              </a:rPr>
            </a:fld>
            <a:endParaRPr lang="zh-CN" altLang="en-US" dirty="0">
              <a:latin typeface="微软雅黑" panose="020B0503020204020204" charset="-122"/>
              <a:ea typeface="微软雅黑" panose="020B0503020204020204"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38200" y="1122680"/>
            <a:ext cx="105156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838200" y="3602355"/>
            <a:ext cx="10515600" cy="1655445"/>
          </a:xfrm>
        </p:spPr>
        <p:txBody>
          <a:bodyPr/>
          <a:lstStyle>
            <a:lvl1pPr marL="0" indent="0" algn="ctr">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327025"/>
            <a:ext cx="10515600" cy="5850255"/>
          </a:xfrm>
        </p:spPr>
        <p:txBody>
          <a:bodyPr/>
          <a:lstStyle>
            <a:lvl2pPr>
              <a:defRPr/>
            </a:lvl2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61034D0-9646-4762-8387-B30860B2BF8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454669E-43AE-4085-A52B-C6B9E4DFE7E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197485"/>
            <a:ext cx="10515600" cy="1325563"/>
          </a:xfrm>
        </p:spPr>
        <p:txBody>
          <a:bodyPr anchor="b" anchorCtr="0"/>
          <a:lstStyle/>
          <a:p>
            <a:r>
              <a:rPr lang="zh-CN" altLang="en-US" smtClean="0"/>
              <a:t>单击此处编辑母版标题样式</a:t>
            </a:r>
            <a:endParaRPr lang="zh-CN" altLang="en-US"/>
          </a:p>
        </p:txBody>
      </p:sp>
      <p:sp>
        <p:nvSpPr>
          <p:cNvPr id="3" name="内容占位符 2"/>
          <p:cNvSpPr>
            <a:spLocks noGrp="1"/>
          </p:cNvSpPr>
          <p:nvPr>
            <p:ph idx="1"/>
          </p:nvPr>
        </p:nvSpPr>
        <p:spPr>
          <a:xfrm>
            <a:off x="838200" y="1702435"/>
            <a:ext cx="10515600" cy="4474845"/>
          </a:xfrm>
        </p:spPr>
        <p:txBody>
          <a:bodyPr/>
          <a:lstStyle>
            <a:lvl2pPr>
              <a:defRPr/>
            </a:lvl2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959100"/>
            <a:ext cx="10515600" cy="2781300"/>
          </a:xfrm>
        </p:spPr>
        <p:txBody>
          <a:bodyPr anchor="t" anchorCtr="0"/>
          <a:lstStyle>
            <a:lvl1pPr>
              <a:defRPr sz="48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722120"/>
            <a:ext cx="10515600" cy="1102995"/>
          </a:xfrm>
        </p:spPr>
        <p:txBody>
          <a:bodyPr lIns="144145" anchor="b" anchorCtr="0"/>
          <a:lstStyle>
            <a:lvl1pPr marL="0" indent="0">
              <a:buNone/>
              <a:defRPr sz="2400">
                <a:solidFill>
                  <a:schemeClr val="tx1">
                    <a:lumMod val="50000"/>
                    <a:lumOff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ctr">
              <a:defRPr/>
            </a:lvl1p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105" y="365125"/>
            <a:ext cx="10515600" cy="800100"/>
          </a:xfrm>
        </p:spPr>
        <p:txBody>
          <a:bodyPr anchor="ctr" anchorCtr="0"/>
          <a:lstStyle>
            <a:lvl1pPr algn="ct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470" y="1482090"/>
            <a:ext cx="5220970" cy="823595"/>
          </a:xfrm>
        </p:spPr>
        <p:txBody>
          <a:bodyPr anchor="ctr" anchorCtr="0"/>
          <a:lstStyle>
            <a:lvl1pPr marL="0" indent="0">
              <a:buNone/>
              <a:defRPr sz="3200">
                <a:solidFill>
                  <a:srgbClr val="0070C0"/>
                </a:solidFill>
              </a:defRPr>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8200" y="2368550"/>
            <a:ext cx="5222240" cy="3820795"/>
          </a:xfrm>
        </p:spPr>
        <p:txBody>
          <a:bodyPr/>
          <a:lstStyle>
            <a:lvl1pPr>
              <a:defRPr sz="2800"/>
            </a:lvl1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655" y="1482090"/>
            <a:ext cx="5097145" cy="823595"/>
          </a:xfrm>
        </p:spPr>
        <p:txBody>
          <a:bodyPr anchor="ctr" anchorCtr="0"/>
          <a:lstStyle>
            <a:lvl1pPr marL="0" indent="0">
              <a:buNone/>
              <a:defRPr sz="3200">
                <a:solidFill>
                  <a:srgbClr val="0070C0"/>
                </a:solidFill>
              </a:defRPr>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655" y="2368550"/>
            <a:ext cx="5097145" cy="3820795"/>
          </a:xfrm>
        </p:spPr>
        <p:txBody>
          <a:bodyPr/>
          <a:lstStyle>
            <a:lvl1pPr>
              <a:defRPr sz="2800"/>
            </a:lvl1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197485"/>
            <a:ext cx="10515600" cy="1325563"/>
          </a:xfrm>
        </p:spPr>
        <p:txBody>
          <a:bodyPr anchor="b" anchorCtr="0"/>
          <a:lstStyle/>
          <a:p>
            <a:r>
              <a:rPr lang="zh-CN" altLang="en-US" smtClean="0"/>
              <a:t>单击此处编辑母版标题样式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 + 文本">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12700" y="-1905"/>
            <a:ext cx="7017385" cy="6861810"/>
          </a:xfrm>
          <a:noFill/>
        </p:spPr>
        <p:txBody>
          <a:bodyPr lIns="252095" tIns="144145"/>
          <a:lstStyle>
            <a:lvl1pPr marL="0" indent="0" algn="ctr">
              <a:buNone/>
              <a:defRPr sz="1800">
                <a:solidFill>
                  <a:schemeClr val="tx1">
                    <a:lumMod val="50000"/>
                    <a:lumOff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2" name="标题 1"/>
          <p:cNvSpPr>
            <a:spLocks noGrp="1"/>
          </p:cNvSpPr>
          <p:nvPr>
            <p:ph type="title"/>
          </p:nvPr>
        </p:nvSpPr>
        <p:spPr>
          <a:xfrm>
            <a:off x="7350125" y="457200"/>
            <a:ext cx="4392295" cy="1055370"/>
          </a:xfrm>
        </p:spPr>
        <p:txBody>
          <a:bodyPr anchor="b" anchorCtr="0"/>
          <a:lstStyle>
            <a:lvl1pPr>
              <a:defRPr sz="3200"/>
            </a:lvl1pPr>
          </a:lstStyle>
          <a:p>
            <a:r>
              <a:rPr lang="zh-CN" altLang="en-US" smtClean="0"/>
              <a:t>单击此处编辑母版标题样式</a:t>
            </a:r>
            <a:endParaRPr lang="zh-CN" altLang="en-US"/>
          </a:p>
        </p:txBody>
      </p:sp>
      <p:sp>
        <p:nvSpPr>
          <p:cNvPr id="4" name="文本占位符 3"/>
          <p:cNvSpPr>
            <a:spLocks noGrp="1"/>
          </p:cNvSpPr>
          <p:nvPr>
            <p:ph type="body" sz="half" idx="2"/>
          </p:nvPr>
        </p:nvSpPr>
        <p:spPr>
          <a:xfrm>
            <a:off x="7349490" y="1694180"/>
            <a:ext cx="4393565" cy="4480560"/>
          </a:xfrm>
        </p:spPr>
        <p:txBody>
          <a:bodyPr/>
          <a:lstStyle>
            <a:lvl1pPr marL="0" indent="0">
              <a:buNone/>
              <a:defRPr sz="28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文本 + 图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5183505" y="-7620"/>
            <a:ext cx="7017385" cy="6861810"/>
          </a:xfrm>
          <a:noFill/>
        </p:spPr>
        <p:txBody>
          <a:bodyPr lIns="252095" tIns="144145"/>
          <a:lstStyle>
            <a:lvl1pPr marL="0" indent="0" algn="ctr">
              <a:buNone/>
              <a:defRPr sz="1800">
                <a:solidFill>
                  <a:schemeClr val="tx1">
                    <a:lumMod val="50000"/>
                    <a:lumOff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2" name="标题 1"/>
          <p:cNvSpPr>
            <a:spLocks noGrp="1"/>
          </p:cNvSpPr>
          <p:nvPr>
            <p:ph type="title"/>
          </p:nvPr>
        </p:nvSpPr>
        <p:spPr>
          <a:xfrm>
            <a:off x="409575" y="457200"/>
            <a:ext cx="4279900" cy="1055370"/>
          </a:xfrm>
        </p:spPr>
        <p:txBody>
          <a:bodyPr anchor="t" anchorCtr="0"/>
          <a:lstStyle>
            <a:lvl1pPr>
              <a:defRPr sz="3200"/>
            </a:lvl1pPr>
          </a:lstStyle>
          <a:p>
            <a:r>
              <a:rPr lang="zh-CN" altLang="en-US" smtClean="0"/>
              <a:t>单击此处编辑母版标题样式</a:t>
            </a:r>
            <a:endParaRPr lang="zh-CN" altLang="en-US"/>
          </a:p>
        </p:txBody>
      </p:sp>
      <p:sp>
        <p:nvSpPr>
          <p:cNvPr id="4" name="文本占位符 3"/>
          <p:cNvSpPr>
            <a:spLocks noGrp="1"/>
          </p:cNvSpPr>
          <p:nvPr>
            <p:ph type="body" sz="half" idx="2"/>
          </p:nvPr>
        </p:nvSpPr>
        <p:spPr>
          <a:xfrm>
            <a:off x="409575" y="1694180"/>
            <a:ext cx="4280535" cy="4480560"/>
          </a:xfrm>
        </p:spPr>
        <p:txBody>
          <a:bodyPr/>
          <a:lstStyle>
            <a:lvl1pPr marL="0" indent="0">
              <a:buNone/>
              <a:defRPr sz="28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4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
        <p:nvSpPr>
          <p:cNvPr id="3" name="竖排标题 1"/>
          <p:cNvSpPr>
            <a:spLocks noGrp="1"/>
          </p:cNvSpPr>
          <p:nvPr>
            <p:ph type="title" orient="vert"/>
          </p:nvPr>
        </p:nvSpPr>
        <p:spPr>
          <a:xfrm>
            <a:off x="8724900" y="365125"/>
            <a:ext cx="2628900" cy="5811838"/>
          </a:xfrm>
        </p:spPr>
        <p:txBody>
          <a:bodyPr vert="eaVert"/>
          <a:p>
            <a:r>
              <a:rPr lang="zh-CN" altLang="en-US" smtClean="0"/>
              <a:t>单击此处编辑母版标题样式</a:t>
            </a:r>
            <a:endParaRPr lang="zh-CN" altLang="en-US"/>
          </a:p>
        </p:txBody>
      </p:sp>
      <p:sp>
        <p:nvSpPr>
          <p:cNvPr id="7" name="竖排文字占位符 2"/>
          <p:cNvSpPr>
            <a:spLocks noGrp="1"/>
          </p:cNvSpPr>
          <p:nvPr>
            <p:ph type="body" orient="vert" idx="1"/>
          </p:nvPr>
        </p:nvSpPr>
        <p:spPr>
          <a:xfrm>
            <a:off x="838200" y="365125"/>
            <a:ext cx="7734300" cy="5811838"/>
          </a:xfrm>
        </p:spPr>
        <p:txBody>
          <a:bodyPr vert="eaVert"/>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bg1">
                <a:lumMod val="95000"/>
              </a:schemeClr>
            </a:gs>
            <a:gs pos="100000">
              <a:schemeClr val="bg2"/>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a:effectLst>
            <a:outerShdw blurRad="88900" dist="101600" dir="5400000" algn="ctr" rotWithShape="0">
              <a:srgbClr val="000000">
                <a:alpha val="2000"/>
              </a:srgbClr>
            </a:outerShdw>
          </a:effectLst>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Light" panose="020B0502040204020203" charset="-122"/>
                <a:ea typeface="微软雅黑 Light" panose="020B0502040204020203" charset="-122"/>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Light" panose="020B0502040204020203" charset="-122"/>
                <a:ea typeface="微软雅黑 Light" panose="020B0502040204020203"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Light" panose="020B0502040204020203" charset="-122"/>
                <a:ea typeface="微软雅黑 Light" panose="020B0502040204020203" charset="-122"/>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mc:AlternateContent xmlns:mc="http://schemas.openxmlformats.org/markup-compatibility/2006">
    <mc:Choice xmlns:p14="http://schemas.microsoft.com/office/powerpoint/2010/main" Requires="p14">
      <p:transition p14:dur="250">
        <p:fade/>
      </p:transition>
    </mc:Choice>
    <mc:Fallback>
      <p:transition>
        <p:fade/>
      </p:transition>
    </mc:Fallback>
  </mc:AlternateContent>
  <p:txStyles>
    <p:titleStyle>
      <a:lvl1pPr algn="l" defTabSz="914400" rtl="0" eaLnBrk="1" latinLnBrk="0" hangingPunct="1">
        <a:lnSpc>
          <a:spcPct val="90000"/>
        </a:lnSpc>
        <a:spcBef>
          <a:spcPct val="0"/>
        </a:spcBef>
        <a:buNone/>
        <a:defRPr sz="4000" kern="1200">
          <a:solidFill>
            <a:srgbClr val="202020"/>
          </a:solidFill>
          <a:effectLst>
            <a:outerShdw blurRad="50800" dist="38100" dir="5400000" algn="t" rotWithShape="0">
              <a:prstClr val="black">
                <a:alpha val="20000"/>
              </a:prstClr>
            </a:outerShdw>
          </a:effectLst>
          <a:latin typeface="微软雅黑" panose="020B0503020204020204" charset="-122"/>
          <a:ea typeface="微软雅黑" panose="020B0503020204020204" charset="-122"/>
          <a:cs typeface="+mj-cs"/>
        </a:defRPr>
      </a:lvl1pPr>
    </p:titleStyle>
    <p:bodyStyle>
      <a:lvl1pPr marL="228600" indent="-228600" algn="l" defTabSz="914400" rtl="0" eaLnBrk="1" latinLnBrk="0" hangingPunct="1">
        <a:lnSpc>
          <a:spcPct val="120000"/>
        </a:lnSpc>
        <a:spcBef>
          <a:spcPts val="1000"/>
        </a:spcBef>
        <a:buSzPct val="75000"/>
        <a:buFont typeface="Arial" panose="020B0604020202020204" pitchFamily="34" charset="0"/>
        <a:buChar char="•"/>
        <a:defRPr sz="2800" kern="1200">
          <a:solidFill>
            <a:schemeClr val="tx1">
              <a:lumMod val="85000"/>
              <a:lumOff val="15000"/>
            </a:schemeClr>
          </a:solidFill>
          <a:latin typeface="微软雅黑" panose="020B0503020204020204" charset="-122"/>
          <a:ea typeface="微软雅黑" panose="020B0503020204020204" charset="-122"/>
          <a:cs typeface="+mn-cs"/>
        </a:defRPr>
      </a:lvl1pPr>
      <a:lvl2pPr marL="575945" indent="-228600" algn="l" defTabSz="914400" rtl="0" eaLnBrk="1" fontAlgn="auto" latinLnBrk="0" hangingPunct="1">
        <a:lnSpc>
          <a:spcPct val="120000"/>
        </a:lnSpc>
        <a:spcBef>
          <a:spcPts val="500"/>
        </a:spcBef>
        <a:buSzPct val="75000"/>
        <a:buFont typeface="Arial" panose="020B0604020202020204" pitchFamily="34" charset="0"/>
        <a:buChar char="•"/>
        <a:defRPr sz="2200" kern="1200">
          <a:solidFill>
            <a:schemeClr val="tx1">
              <a:lumMod val="75000"/>
              <a:lumOff val="25000"/>
            </a:schemeClr>
          </a:solidFill>
          <a:latin typeface="微软雅黑" panose="020B0503020204020204" charset="-122"/>
          <a:ea typeface="微软雅黑" panose="020B0503020204020204" charset="-122"/>
          <a:cs typeface="+mn-cs"/>
        </a:defRPr>
      </a:lvl2pPr>
      <a:lvl3pPr marL="1007745" indent="-228600" algn="l" defTabSz="914400" rtl="0" eaLnBrk="1" fontAlgn="auto" latinLnBrk="0" hangingPunct="1">
        <a:lnSpc>
          <a:spcPct val="120000"/>
        </a:lnSpc>
        <a:spcBef>
          <a:spcPts val="500"/>
        </a:spcBef>
        <a:buSzPct val="75000"/>
        <a:buFont typeface="Arial" panose="020B0604020202020204" pitchFamily="34" charset="0"/>
        <a:buChar char="‒"/>
        <a:defRPr sz="2000" kern="1200">
          <a:solidFill>
            <a:schemeClr val="tx1">
              <a:lumMod val="65000"/>
              <a:lumOff val="35000"/>
            </a:schemeClr>
          </a:solidFill>
          <a:latin typeface="微软雅黑" panose="020B0503020204020204" charset="-122"/>
          <a:ea typeface="微软雅黑" panose="020B0503020204020204" charset="-122"/>
          <a:cs typeface="+mn-cs"/>
        </a:defRPr>
      </a:lvl3pPr>
      <a:lvl4pPr marL="1511935" indent="-228600" algn="l" defTabSz="914400" rtl="0" eaLnBrk="1" fontAlgn="auto" latinLnBrk="0" hangingPunct="1">
        <a:lnSpc>
          <a:spcPct val="100000"/>
        </a:lnSpc>
        <a:spcBef>
          <a:spcPts val="500"/>
        </a:spcBef>
        <a:buSzPct val="75000"/>
        <a:buFont typeface="Arial" panose="020B0604020202020204" pitchFamily="34" charset="0"/>
        <a:buChar char="˃"/>
        <a:defRPr sz="1800" kern="1200">
          <a:solidFill>
            <a:schemeClr val="tx1">
              <a:lumMod val="50000"/>
              <a:lumOff val="50000"/>
            </a:schemeClr>
          </a:solidFill>
          <a:latin typeface="微软雅黑" panose="020B0503020204020204" charset="-122"/>
          <a:ea typeface="微软雅黑" panose="020B0503020204020204" charset="-122"/>
          <a:cs typeface="+mn-cs"/>
        </a:defRPr>
      </a:lvl4pPr>
      <a:lvl5pPr marL="1943735" indent="-228600" algn="l" defTabSz="914400" rtl="0" eaLnBrk="1" fontAlgn="auto" latinLnBrk="0" hangingPunct="1">
        <a:lnSpc>
          <a:spcPct val="90000"/>
        </a:lnSpc>
        <a:spcBef>
          <a:spcPts val="500"/>
        </a:spcBef>
        <a:buSzPct val="75000"/>
        <a:buFont typeface="Arial" panose="020B0604020202020204" pitchFamily="34" charset="0"/>
        <a:buChar char="˃"/>
        <a:defRPr sz="1800" kern="1200">
          <a:solidFill>
            <a:schemeClr val="tx1">
              <a:lumMod val="50000"/>
              <a:lumOff val="50000"/>
            </a:schemeClr>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5.png"/><Relationship Id="rId7" Type="http://schemas.openxmlformats.org/officeDocument/2006/relationships/image" Target="../media/image14.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20.emf"/><Relationship Id="rId1" Type="http://schemas.openxmlformats.org/officeDocument/2006/relationships/oleObject" Target="../embeddings/oleObject2.bin"/></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6.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oleObject" Target="../embeddings/oleObject3.bin"/></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wmf"/><Relationship Id="rId1"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7.xml"/><Relationship Id="rId5" Type="http://schemas.openxmlformats.org/officeDocument/2006/relationships/image" Target="../media/image31.png"/><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8.xml"/></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28.xml"/><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38.xml"/><Relationship Id="rId1" Type="http://schemas.openxmlformats.org/officeDocument/2006/relationships/tags" Target="../tags/tag37.xml"/></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46.xml"/><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56.xml"/><Relationship Id="rId1" Type="http://schemas.openxmlformats.org/officeDocument/2006/relationships/tags" Target="../tags/tag55.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image" Target="../media/image33.jpeg"/></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9.jpeg"/><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image" Target="../media/image36.jpeg"/></Relationships>
</file>

<file path=ppt/slides/_rels/slide42.xml.rels><?xml version="1.0" encoding="UTF-8" standalone="yes"?>
<Relationships xmlns="http://schemas.openxmlformats.org/package/2006/relationships"><Relationship Id="rId9" Type="http://schemas.openxmlformats.org/officeDocument/2006/relationships/image" Target="../media/image48.jpeg"/><Relationship Id="rId8" Type="http://schemas.openxmlformats.org/officeDocument/2006/relationships/image" Target="../media/image47.jpeg"/><Relationship Id="rId7" Type="http://schemas.openxmlformats.org/officeDocument/2006/relationships/image" Target="../media/image46.jpeg"/><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 Id="rId3" Type="http://schemas.openxmlformats.org/officeDocument/2006/relationships/image" Target="../media/image42.jpeg"/><Relationship Id="rId2" Type="http://schemas.openxmlformats.org/officeDocument/2006/relationships/image" Target="../media/image41.jpeg"/><Relationship Id="rId15" Type="http://schemas.openxmlformats.org/officeDocument/2006/relationships/slideLayout" Target="../slideLayouts/slideLayout1.xml"/><Relationship Id="rId14" Type="http://schemas.openxmlformats.org/officeDocument/2006/relationships/image" Target="../media/image53.jpeg"/><Relationship Id="rId13" Type="http://schemas.openxmlformats.org/officeDocument/2006/relationships/image" Target="../media/image52.jpeg"/><Relationship Id="rId12" Type="http://schemas.openxmlformats.org/officeDocument/2006/relationships/image" Target="../media/image51.jpeg"/><Relationship Id="rId11" Type="http://schemas.openxmlformats.org/officeDocument/2006/relationships/image" Target="../media/image50.jpeg"/><Relationship Id="rId10" Type="http://schemas.openxmlformats.org/officeDocument/2006/relationships/image" Target="../media/image49.jpeg"/><Relationship Id="rId1" Type="http://schemas.openxmlformats.org/officeDocument/2006/relationships/image" Target="../media/image40.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4.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6.jpeg"/><Relationship Id="rId1" Type="http://schemas.openxmlformats.org/officeDocument/2006/relationships/image" Target="../media/image55.jpeg"/></Relationships>
</file>

<file path=ppt/slides/_rels/slide4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60.jpeg"/><Relationship Id="rId4" Type="http://schemas.openxmlformats.org/officeDocument/2006/relationships/image" Target="../media/image59.jpeg"/><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image" Target="../media/image55.jpe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2.jpeg"/><Relationship Id="rId1" Type="http://schemas.openxmlformats.org/officeDocument/2006/relationships/image" Target="../media/image61.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image" Target="../media/image3.jpe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3.jpe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4.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image" Target="../media/image65.jpeg"/></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image" Target="../media/image68.jpeg"/></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image" Target="../media/image71.jpeg"/></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image" Target="../media/image74.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image" Target="../media/image77.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0.jpe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6.emf"/><Relationship Id="rId1"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889125"/>
            <a:ext cx="10515600" cy="1325563"/>
          </a:xfrm>
        </p:spPr>
        <p:txBody>
          <a:bodyPr/>
          <a:p>
            <a:r>
              <a:rPr lang="en-US" altLang="zh-CN"/>
              <a:t> 8.1 </a:t>
            </a:r>
            <a:r>
              <a:rPr lang="zh-CN" altLang="zh-CN"/>
              <a:t>信息安全与深度学习</a:t>
            </a:r>
            <a:endParaRPr lang="en-US" altLang="zh-CN"/>
          </a:p>
        </p:txBody>
      </p:sp>
      <p:pic>
        <p:nvPicPr>
          <p:cNvPr id="1026" name="Picture 2"/>
          <p:cNvPicPr>
            <a:picLocks noChangeAspect="1" noChangeArrowheads="1"/>
          </p:cNvPicPr>
          <p:nvPr/>
        </p:nvPicPr>
        <p:blipFill>
          <a:blip r:embed="rId1"/>
          <a:srcRect/>
          <a:stretch>
            <a:fillRect/>
          </a:stretch>
        </p:blipFill>
        <p:spPr bwMode="auto">
          <a:xfrm>
            <a:off x="6596066" y="4071942"/>
            <a:ext cx="4676775" cy="2552700"/>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对抗学习问题</a:t>
            </a:r>
            <a:endParaRPr lang="zh-CN" altLang="en-US"/>
          </a:p>
        </p:txBody>
      </p:sp>
      <p:pic>
        <p:nvPicPr>
          <p:cNvPr id="4" name="内容占位符 3"/>
          <p:cNvPicPr>
            <a:picLocks noChangeAspect="1"/>
          </p:cNvPicPr>
          <p:nvPr>
            <p:ph idx="1"/>
          </p:nvPr>
        </p:nvPicPr>
        <p:blipFill>
          <a:blip r:embed="rId1"/>
          <a:stretch>
            <a:fillRect/>
          </a:stretch>
        </p:blipFill>
        <p:spPr>
          <a:xfrm>
            <a:off x="2132965" y="1702435"/>
            <a:ext cx="7925435" cy="447484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敌手攻击模型</a:t>
            </a:r>
            <a:endParaRPr lang="zh-CN" altLang="en-US"/>
          </a:p>
        </p:txBody>
      </p:sp>
      <p:sp>
        <p:nvSpPr>
          <p:cNvPr id="6" name="内容占位符 5"/>
          <p:cNvSpPr/>
          <p:nvPr>
            <p:ph idx="1"/>
          </p:nvPr>
        </p:nvSpPr>
        <p:spPr/>
        <p:txBody>
          <a:bodyPr/>
          <a:p>
            <a:r>
              <a:rPr lang="zh-CN" altLang="en-US"/>
              <a:t>样本伪装函数：</a:t>
            </a:r>
            <a:endParaRPr lang="zh-CN" altLang="en-US"/>
          </a:p>
          <a:p>
            <a:r>
              <a:rPr lang="zh-CN" altLang="en-US"/>
              <a:t>约束条件：</a:t>
            </a:r>
            <a:endParaRPr lang="zh-CN" altLang="en-US"/>
          </a:p>
          <a:p>
            <a:pPr lvl="1"/>
            <a:r>
              <a:rPr lang="zh-CN" altLang="en-US"/>
              <a:t>真实性</a:t>
            </a:r>
            <a:endParaRPr lang="zh-CN" altLang="en-US"/>
          </a:p>
          <a:p>
            <a:pPr lvl="1"/>
            <a:endParaRPr lang="zh-CN" altLang="en-US"/>
          </a:p>
          <a:p>
            <a:pPr lvl="1"/>
            <a:endParaRPr lang="zh-CN" altLang="en-US"/>
          </a:p>
          <a:p>
            <a:pPr lvl="1"/>
            <a:r>
              <a:rPr lang="zh-CN" altLang="en-US"/>
              <a:t>保质性</a:t>
            </a:r>
            <a:endParaRPr lang="zh-CN" altLang="en-US"/>
          </a:p>
          <a:p>
            <a:pPr lvl="1"/>
            <a:endParaRPr lang="zh-CN" altLang="en-US"/>
          </a:p>
          <a:p>
            <a:pPr lvl="1"/>
            <a:r>
              <a:rPr lang="zh-CN" altLang="en-US"/>
              <a:t>专一性</a:t>
            </a:r>
            <a:endParaRPr lang="zh-CN" altLang="en-US"/>
          </a:p>
        </p:txBody>
      </p:sp>
      <p:pic>
        <p:nvPicPr>
          <p:cNvPr id="8" name="图片 1"/>
          <p:cNvPicPr/>
          <p:nvPr/>
        </p:nvPicPr>
        <p:blipFill>
          <a:blip r:embed="rId1">
            <a:extLst>
              <a:ext uri="{28A0092B-C50C-407E-A947-70E740481C1C}">
                <a14:useLocalDpi xmlns:a14="http://schemas.microsoft.com/office/drawing/2010/main" val="0"/>
              </a:ext>
            </a:extLst>
          </a:blip>
          <a:srcRect/>
          <a:stretch>
            <a:fillRect/>
          </a:stretch>
        </p:blipFill>
        <p:spPr bwMode="auto">
          <a:xfrm>
            <a:off x="3674745" y="1780858"/>
            <a:ext cx="2552700" cy="504825"/>
          </a:xfrm>
          <a:prstGeom prst="rect">
            <a:avLst/>
          </a:prstGeom>
          <a:noFill/>
          <a:ln>
            <a:noFill/>
          </a:ln>
        </p:spPr>
      </p:pic>
      <p:pic>
        <p:nvPicPr>
          <p:cNvPr id="9" name="图片 8"/>
          <p:cNvPicPr>
            <a:picLocks noChangeAspect="1"/>
          </p:cNvPicPr>
          <p:nvPr/>
        </p:nvPicPr>
        <p:blipFill>
          <a:blip r:embed="rId2"/>
          <a:stretch>
            <a:fillRect/>
          </a:stretch>
        </p:blipFill>
        <p:spPr>
          <a:xfrm>
            <a:off x="1807210" y="3390900"/>
            <a:ext cx="3971290" cy="352425"/>
          </a:xfrm>
          <a:prstGeom prst="rect">
            <a:avLst/>
          </a:prstGeom>
        </p:spPr>
      </p:pic>
      <p:pic>
        <p:nvPicPr>
          <p:cNvPr id="10" name="图片 9"/>
          <p:cNvPicPr>
            <a:picLocks noChangeAspect="1"/>
          </p:cNvPicPr>
          <p:nvPr/>
        </p:nvPicPr>
        <p:blipFill>
          <a:blip r:embed="rId3"/>
          <a:stretch>
            <a:fillRect/>
          </a:stretch>
        </p:blipFill>
        <p:spPr>
          <a:xfrm>
            <a:off x="5931535" y="3381375"/>
            <a:ext cx="2856865" cy="361950"/>
          </a:xfrm>
          <a:prstGeom prst="rect">
            <a:avLst/>
          </a:prstGeom>
        </p:spPr>
      </p:pic>
      <p:pic>
        <p:nvPicPr>
          <p:cNvPr id="11" name="图片 10"/>
          <p:cNvPicPr>
            <a:picLocks noChangeAspect="1"/>
          </p:cNvPicPr>
          <p:nvPr/>
        </p:nvPicPr>
        <p:blipFill>
          <a:blip r:embed="rId4"/>
          <a:stretch>
            <a:fillRect/>
          </a:stretch>
        </p:blipFill>
        <p:spPr>
          <a:xfrm>
            <a:off x="1807210" y="3964940"/>
            <a:ext cx="6181090" cy="323850"/>
          </a:xfrm>
          <a:prstGeom prst="rect">
            <a:avLst/>
          </a:prstGeom>
        </p:spPr>
      </p:pic>
      <p:pic>
        <p:nvPicPr>
          <p:cNvPr id="12" name="图片 11"/>
          <p:cNvPicPr>
            <a:picLocks noChangeAspect="1"/>
          </p:cNvPicPr>
          <p:nvPr/>
        </p:nvPicPr>
        <p:blipFill>
          <a:blip r:embed="rId5"/>
          <a:stretch>
            <a:fillRect/>
          </a:stretch>
        </p:blipFill>
        <p:spPr>
          <a:xfrm>
            <a:off x="1807210" y="4762500"/>
            <a:ext cx="2105025" cy="333375"/>
          </a:xfrm>
          <a:prstGeom prst="rect">
            <a:avLst/>
          </a:prstGeom>
        </p:spPr>
      </p:pic>
      <p:pic>
        <p:nvPicPr>
          <p:cNvPr id="13" name="图片 12"/>
          <p:cNvPicPr>
            <a:picLocks noChangeAspect="1"/>
          </p:cNvPicPr>
          <p:nvPr/>
        </p:nvPicPr>
        <p:blipFill>
          <a:blip r:embed="rId6"/>
          <a:stretch>
            <a:fillRect/>
          </a:stretch>
        </p:blipFill>
        <p:spPr>
          <a:xfrm>
            <a:off x="4168775" y="4762500"/>
            <a:ext cx="1457325" cy="333375"/>
          </a:xfrm>
          <a:prstGeom prst="rect">
            <a:avLst/>
          </a:prstGeom>
        </p:spPr>
      </p:pic>
      <p:pic>
        <p:nvPicPr>
          <p:cNvPr id="14" name="图片 13"/>
          <p:cNvPicPr>
            <a:picLocks noChangeAspect="1"/>
          </p:cNvPicPr>
          <p:nvPr/>
        </p:nvPicPr>
        <p:blipFill>
          <a:blip r:embed="rId7"/>
          <a:stretch>
            <a:fillRect/>
          </a:stretch>
        </p:blipFill>
        <p:spPr>
          <a:xfrm>
            <a:off x="1807210" y="5720080"/>
            <a:ext cx="1628775" cy="314325"/>
          </a:xfrm>
          <a:prstGeom prst="rect">
            <a:avLst/>
          </a:prstGeom>
        </p:spPr>
      </p:pic>
      <p:pic>
        <p:nvPicPr>
          <p:cNvPr id="15" name="图片 14"/>
          <p:cNvPicPr>
            <a:picLocks noChangeAspect="1"/>
          </p:cNvPicPr>
          <p:nvPr/>
        </p:nvPicPr>
        <p:blipFill>
          <a:blip r:embed="rId8"/>
          <a:stretch>
            <a:fillRect/>
          </a:stretch>
        </p:blipFill>
        <p:spPr>
          <a:xfrm>
            <a:off x="3817620" y="5729605"/>
            <a:ext cx="1476375"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zh-CN" altLang="en-US"/>
              <a:t>有限性</a:t>
            </a:r>
            <a:endParaRPr lang="zh-CN" altLang="en-US"/>
          </a:p>
          <a:p>
            <a:endParaRPr lang="zh-CN" altLang="en-US"/>
          </a:p>
          <a:p>
            <a:endParaRPr lang="zh-CN" altLang="en-US"/>
          </a:p>
        </p:txBody>
      </p:sp>
      <p:pic>
        <p:nvPicPr>
          <p:cNvPr id="4" name="图片 3"/>
          <p:cNvPicPr>
            <a:picLocks noChangeAspect="1"/>
          </p:cNvPicPr>
          <p:nvPr/>
        </p:nvPicPr>
        <p:blipFill>
          <a:blip r:embed="rId1"/>
          <a:stretch>
            <a:fillRect/>
          </a:stretch>
        </p:blipFill>
        <p:spPr>
          <a:xfrm>
            <a:off x="1496695" y="2428240"/>
            <a:ext cx="2352675" cy="342900"/>
          </a:xfrm>
          <a:prstGeom prst="rect">
            <a:avLst/>
          </a:prstGeom>
        </p:spPr>
      </p:pic>
      <p:pic>
        <p:nvPicPr>
          <p:cNvPr id="5" name="图片 4"/>
          <p:cNvPicPr>
            <a:picLocks noChangeAspect="1"/>
          </p:cNvPicPr>
          <p:nvPr/>
        </p:nvPicPr>
        <p:blipFill>
          <a:blip r:embed="rId2"/>
          <a:stretch>
            <a:fillRect/>
          </a:stretch>
        </p:blipFill>
        <p:spPr>
          <a:xfrm>
            <a:off x="4021455" y="2428240"/>
            <a:ext cx="2885440" cy="476250"/>
          </a:xfrm>
          <a:prstGeom prst="rect">
            <a:avLst/>
          </a:prstGeom>
        </p:spPr>
      </p:pic>
      <p:pic>
        <p:nvPicPr>
          <p:cNvPr id="6" name="图片 5"/>
          <p:cNvPicPr>
            <a:picLocks noChangeAspect="1"/>
          </p:cNvPicPr>
          <p:nvPr/>
        </p:nvPicPr>
        <p:blipFill>
          <a:blip r:embed="rId3"/>
          <a:stretch>
            <a:fillRect/>
          </a:stretch>
        </p:blipFill>
        <p:spPr>
          <a:xfrm>
            <a:off x="1496695" y="3033395"/>
            <a:ext cx="8999855" cy="790575"/>
          </a:xfrm>
          <a:prstGeom prst="rect">
            <a:avLst/>
          </a:prstGeom>
        </p:spPr>
      </p:pic>
      <p:pic>
        <p:nvPicPr>
          <p:cNvPr id="7" name="图片 6"/>
          <p:cNvPicPr>
            <a:picLocks noChangeAspect="1"/>
          </p:cNvPicPr>
          <p:nvPr/>
        </p:nvPicPr>
        <p:blipFill>
          <a:blip r:embed="rId4"/>
          <a:stretch>
            <a:fillRect/>
          </a:stretch>
        </p:blipFill>
        <p:spPr>
          <a:xfrm>
            <a:off x="1496695" y="4212590"/>
            <a:ext cx="1504950" cy="3810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最坏情况攻击</a:t>
            </a:r>
            <a:endParaRPr lang="zh-CN" altLang="en-US"/>
          </a:p>
        </p:txBody>
      </p:sp>
      <p:graphicFrame>
        <p:nvGraphicFramePr>
          <p:cNvPr id="4" name="内容占位符 3"/>
          <p:cNvGraphicFramePr>
            <a:graphicFrameLocks noChangeAspect="1"/>
          </p:cNvGraphicFramePr>
          <p:nvPr>
            <p:ph idx="1"/>
          </p:nvPr>
        </p:nvGraphicFramePr>
        <p:xfrm>
          <a:off x="838200" y="2211070"/>
          <a:ext cx="10515600" cy="2435225"/>
        </p:xfrm>
        <a:graphic>
          <a:graphicData uri="http://schemas.openxmlformats.org/presentationml/2006/ole">
            <mc:AlternateContent xmlns:mc="http://schemas.openxmlformats.org/markup-compatibility/2006">
              <mc:Choice xmlns:v="urn:schemas-microsoft-com:vml" Requires="v">
                <p:oleObj spid="_x0000_s5" name="" r:id="rId1" imgW="11899900" imgH="2755900" progId="Photoshop.Image.7">
                  <p:embed/>
                </p:oleObj>
              </mc:Choice>
              <mc:Fallback>
                <p:oleObj name="" r:id="rId1" imgW="11899900" imgH="2755900" progId="Photoshop.Image.7">
                  <p:embed/>
                  <p:pic>
                    <p:nvPicPr>
                      <p:cNvPr id="0" name="图片 4"/>
                      <p:cNvPicPr/>
                      <p:nvPr/>
                    </p:nvPicPr>
                    <p:blipFill>
                      <a:blip r:embed="rId2"/>
                      <a:stretch>
                        <a:fillRect/>
                      </a:stretch>
                    </p:blipFill>
                    <p:spPr>
                      <a:xfrm>
                        <a:off x="838200" y="2211070"/>
                        <a:ext cx="10515600" cy="243522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最坏情况攻击</a:t>
            </a:r>
            <a:endParaRPr lang="zh-CN" altLang="en-US"/>
          </a:p>
        </p:txBody>
      </p:sp>
      <p:pic>
        <p:nvPicPr>
          <p:cNvPr id="4" name="内容占位符 3"/>
          <p:cNvPicPr>
            <a:picLocks noChangeAspect="1"/>
          </p:cNvPicPr>
          <p:nvPr>
            <p:ph idx="1"/>
          </p:nvPr>
        </p:nvPicPr>
        <p:blipFill>
          <a:blip r:embed="rId1"/>
          <a:stretch>
            <a:fillRect/>
          </a:stretch>
        </p:blipFill>
        <p:spPr>
          <a:xfrm>
            <a:off x="2656205" y="1347470"/>
            <a:ext cx="7246620" cy="54616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最坏情况攻击</a:t>
            </a:r>
            <a:endParaRPr lang="zh-CN" altLang="en-US"/>
          </a:p>
        </p:txBody>
      </p:sp>
      <p:pic>
        <p:nvPicPr>
          <p:cNvPr id="4" name="内容占位符 3"/>
          <p:cNvPicPr>
            <a:picLocks noChangeAspect="1"/>
          </p:cNvPicPr>
          <p:nvPr>
            <p:ph idx="1"/>
          </p:nvPr>
        </p:nvPicPr>
        <p:blipFill>
          <a:blip r:embed="rId1"/>
          <a:stretch>
            <a:fillRect/>
          </a:stretch>
        </p:blipFill>
        <p:spPr>
          <a:xfrm>
            <a:off x="1918970" y="2058035"/>
            <a:ext cx="8353425" cy="37623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模拟攻击</a:t>
            </a:r>
            <a:endParaRPr lang="zh-CN" altLang="en-US"/>
          </a:p>
        </p:txBody>
      </p:sp>
      <p:graphicFrame>
        <p:nvGraphicFramePr>
          <p:cNvPr id="4" name="内容占位符 3"/>
          <p:cNvGraphicFramePr>
            <a:graphicFrameLocks noChangeAspect="1"/>
          </p:cNvGraphicFramePr>
          <p:nvPr>
            <p:ph idx="1"/>
          </p:nvPr>
        </p:nvGraphicFramePr>
        <p:xfrm>
          <a:off x="943610" y="1523365"/>
          <a:ext cx="10515600" cy="1762760"/>
        </p:xfrm>
        <a:graphic>
          <a:graphicData uri="http://schemas.openxmlformats.org/presentationml/2006/ole">
            <mc:AlternateContent xmlns:mc="http://schemas.openxmlformats.org/markup-compatibility/2006">
              <mc:Choice xmlns:v="urn:schemas-microsoft-com:vml" Requires="v">
                <p:oleObj spid="_x0000_s5" name="" r:id="rId1" imgW="10985500" imgH="1841500" progId="Photoshop.Image.7">
                  <p:embed/>
                </p:oleObj>
              </mc:Choice>
              <mc:Fallback>
                <p:oleObj name="" r:id="rId1" imgW="10985500" imgH="1841500" progId="Photoshop.Image.7">
                  <p:embed/>
                  <p:pic>
                    <p:nvPicPr>
                      <p:cNvPr id="0" name="图片 4"/>
                      <p:cNvPicPr/>
                      <p:nvPr/>
                    </p:nvPicPr>
                    <p:blipFill>
                      <a:blip r:embed="rId2"/>
                      <a:stretch>
                        <a:fillRect/>
                      </a:stretch>
                    </p:blipFill>
                    <p:spPr>
                      <a:xfrm>
                        <a:off x="943610" y="1523365"/>
                        <a:ext cx="10515600" cy="1762760"/>
                      </a:xfrm>
                      <a:prstGeom prst="rect">
                        <a:avLst/>
                      </a:prstGeom>
                    </p:spPr>
                  </p:pic>
                </p:oleObj>
              </mc:Fallback>
            </mc:AlternateContent>
          </a:graphicData>
        </a:graphic>
      </p:graphicFrame>
      <p:pic>
        <p:nvPicPr>
          <p:cNvPr id="6" name="图片 5"/>
          <p:cNvPicPr>
            <a:picLocks noChangeAspect="1"/>
          </p:cNvPicPr>
          <p:nvPr/>
        </p:nvPicPr>
        <p:blipFill>
          <a:blip r:embed="rId3"/>
          <a:stretch>
            <a:fillRect/>
          </a:stretch>
        </p:blipFill>
        <p:spPr>
          <a:xfrm>
            <a:off x="2943225" y="3405505"/>
            <a:ext cx="7226300" cy="33972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模拟攻击</a:t>
            </a:r>
            <a:endParaRPr lang="zh-CN" altLang="en-US"/>
          </a:p>
        </p:txBody>
      </p:sp>
      <p:pic>
        <p:nvPicPr>
          <p:cNvPr id="4" name="内容占位符 3"/>
          <p:cNvPicPr>
            <a:picLocks noChangeAspect="1"/>
          </p:cNvPicPr>
          <p:nvPr>
            <p:ph idx="1"/>
          </p:nvPr>
        </p:nvPicPr>
        <p:blipFill>
          <a:blip r:embed="rId1"/>
          <a:stretch>
            <a:fillRect/>
          </a:stretch>
        </p:blipFill>
        <p:spPr>
          <a:xfrm>
            <a:off x="3864610" y="329565"/>
            <a:ext cx="6474460" cy="64928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图片 8"/>
          <p:cNvPicPr>
            <a:picLocks noChangeAspect="1"/>
          </p:cNvPicPr>
          <p:nvPr/>
        </p:nvPicPr>
        <p:blipFill>
          <a:blip r:embed="rId1"/>
          <a:stretch>
            <a:fillRect/>
          </a:stretch>
        </p:blipFill>
        <p:spPr>
          <a:xfrm>
            <a:off x="838200" y="2388235"/>
            <a:ext cx="7818755" cy="3656965"/>
          </a:xfrm>
          <a:prstGeom prst="rect">
            <a:avLst/>
          </a:prstGeom>
        </p:spPr>
      </p:pic>
      <p:sp>
        <p:nvSpPr>
          <p:cNvPr id="2" name="标题 1"/>
          <p:cNvSpPr>
            <a:spLocks noGrp="1"/>
          </p:cNvSpPr>
          <p:nvPr>
            <p:ph type="title"/>
          </p:nvPr>
        </p:nvSpPr>
        <p:spPr/>
        <p:txBody>
          <a:bodyPr/>
          <a:p>
            <a:r>
              <a:rPr lang="zh-CN" altLang="en-US"/>
              <a:t>好词攻击</a:t>
            </a:r>
            <a:endParaRPr lang="zh-CN" altLang="en-US"/>
          </a:p>
        </p:txBody>
      </p:sp>
      <p:sp>
        <p:nvSpPr>
          <p:cNvPr id="3" name="内容占位符 2"/>
          <p:cNvSpPr>
            <a:spLocks noGrp="1"/>
          </p:cNvSpPr>
          <p:nvPr>
            <p:ph idx="1"/>
          </p:nvPr>
        </p:nvSpPr>
        <p:spPr/>
        <p:txBody>
          <a:bodyPr/>
          <a:p>
            <a:r>
              <a:rPr lang="zh-CN" altLang="en-US"/>
              <a:t>垃圾邮件过滤应用</a:t>
            </a:r>
            <a:endParaRPr lang="zh-CN" altLang="en-US"/>
          </a:p>
        </p:txBody>
      </p:sp>
      <p:pic>
        <p:nvPicPr>
          <p:cNvPr id="8" name="图片 7"/>
          <p:cNvPicPr>
            <a:picLocks noChangeAspect="1"/>
          </p:cNvPicPr>
          <p:nvPr/>
        </p:nvPicPr>
        <p:blipFill>
          <a:blip r:embed="rId2"/>
          <a:stretch>
            <a:fillRect/>
          </a:stretch>
        </p:blipFill>
        <p:spPr>
          <a:xfrm>
            <a:off x="2872105" y="5264785"/>
            <a:ext cx="9246870" cy="15671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线性分类器对抗性分析</a:t>
            </a:r>
            <a:endParaRPr lang="zh-CN" altLang="en-US"/>
          </a:p>
        </p:txBody>
      </p:sp>
      <p:pic>
        <p:nvPicPr>
          <p:cNvPr id="4" name="内容占位符 3"/>
          <p:cNvPicPr>
            <a:picLocks noChangeAspect="1"/>
          </p:cNvPicPr>
          <p:nvPr>
            <p:ph idx="1"/>
          </p:nvPr>
        </p:nvPicPr>
        <p:blipFill>
          <a:blip r:embed="rId1"/>
          <a:stretch>
            <a:fillRect/>
          </a:stretch>
        </p:blipFill>
        <p:spPr>
          <a:xfrm>
            <a:off x="2879725" y="2157095"/>
            <a:ext cx="5800725" cy="25431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深层神经网络</a:t>
            </a:r>
            <a:br>
              <a:rPr lang="en-US" altLang="zh-CN" dirty="0" smtClean="0"/>
            </a:br>
            <a:endParaRPr lang="zh-CN" altLang="en-US" dirty="0"/>
          </a:p>
        </p:txBody>
      </p:sp>
      <p:pic>
        <p:nvPicPr>
          <p:cNvPr id="3" name="图片 2"/>
          <p:cNvPicPr/>
          <p:nvPr/>
        </p:nvPicPr>
        <p:blipFill>
          <a:blip r:embed="rId1"/>
          <a:srcRect/>
          <a:stretch>
            <a:fillRect/>
          </a:stretch>
        </p:blipFill>
        <p:spPr bwMode="auto">
          <a:xfrm>
            <a:off x="6953256" y="1857364"/>
            <a:ext cx="4614866" cy="4429156"/>
          </a:xfrm>
          <a:prstGeom prst="rect">
            <a:avLst/>
          </a:prstGeom>
          <a:noFill/>
          <a:ln w="9525">
            <a:noFill/>
            <a:miter lim="800000"/>
            <a:headEnd/>
            <a:tailEnd/>
          </a:ln>
        </p:spPr>
      </p:pic>
      <p:sp>
        <p:nvSpPr>
          <p:cNvPr id="4" name="TextBox 3"/>
          <p:cNvSpPr txBox="1"/>
          <p:nvPr/>
        </p:nvSpPr>
        <p:spPr>
          <a:xfrm>
            <a:off x="1166777" y="1714488"/>
            <a:ext cx="5143536" cy="2584450"/>
          </a:xfrm>
          <a:prstGeom prst="rect">
            <a:avLst/>
          </a:prstGeom>
          <a:noFill/>
        </p:spPr>
        <p:txBody>
          <a:bodyPr wrap="square" rtlCol="0">
            <a:spAutoFit/>
          </a:bodyPr>
          <a:lstStyle/>
          <a:p>
            <a:pPr>
              <a:lnSpc>
                <a:spcPct val="150000"/>
              </a:lnSpc>
            </a:pPr>
            <a:r>
              <a:rPr lang="zh-CN" altLang="en-US" dirty="0" smtClean="0"/>
              <a:t>         深度学习是一个具有多个隐层的非线性神经网络结构，深层神经网络由一个输入层，数个隐层和一个输出层构成。每层有若干个神经元，神经元之间有连接权重。每个神经元模拟人类的神经元细胞，节点之间的连接模拟神经细胞之间的连接。</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线性分类器对抗性分析</a:t>
            </a:r>
            <a:endParaRPr lang="zh-CN" altLang="en-US"/>
          </a:p>
        </p:txBody>
      </p:sp>
      <p:pic>
        <p:nvPicPr>
          <p:cNvPr id="4" name="内容占位符 3"/>
          <p:cNvPicPr>
            <a:picLocks noChangeAspect="1"/>
          </p:cNvPicPr>
          <p:nvPr>
            <p:ph idx="1"/>
          </p:nvPr>
        </p:nvPicPr>
        <p:blipFill>
          <a:blip r:embed="rId1"/>
          <a:stretch>
            <a:fillRect/>
          </a:stretch>
        </p:blipFill>
        <p:spPr>
          <a:xfrm>
            <a:off x="2075815" y="2010410"/>
            <a:ext cx="8039100" cy="38576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抗最坏攻击的</a:t>
            </a:r>
            <a:r>
              <a:rPr lang="en-US" altLang="zh-CN"/>
              <a:t>SVM</a:t>
            </a:r>
            <a:endParaRPr lang="en-US" altLang="zh-CN"/>
          </a:p>
        </p:txBody>
      </p:sp>
      <p:pic>
        <p:nvPicPr>
          <p:cNvPr id="4" name="内容占位符 3"/>
          <p:cNvPicPr>
            <a:picLocks noChangeAspect="1"/>
          </p:cNvPicPr>
          <p:nvPr>
            <p:ph idx="1"/>
          </p:nvPr>
        </p:nvPicPr>
        <p:blipFill>
          <a:blip r:embed="rId1"/>
          <a:stretch>
            <a:fillRect/>
          </a:stretch>
        </p:blipFill>
        <p:spPr>
          <a:xfrm>
            <a:off x="2716530" y="2918460"/>
            <a:ext cx="5365115" cy="16211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889125"/>
            <a:ext cx="10515600" cy="1325563"/>
          </a:xfrm>
        </p:spPr>
        <p:txBody>
          <a:bodyPr/>
          <a:p>
            <a:r>
              <a:rPr lang="en-US" altLang="zh-CN"/>
              <a:t>8.2 </a:t>
            </a:r>
            <a:r>
              <a:rPr lang="zh-CN" altLang="en-US"/>
              <a:t>知识图谱</a:t>
            </a:r>
            <a:endParaRPr lang="zh-CN" alt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标题 1"/>
          <p:cNvSpPr>
            <a:spLocks noGrp="1"/>
          </p:cNvSpPr>
          <p:nvPr>
            <p:ph type="ctrTitle"/>
          </p:nvPr>
        </p:nvSpPr>
        <p:spPr>
          <a:xfrm>
            <a:off x="1007745" y="485140"/>
            <a:ext cx="10363200" cy="837565"/>
          </a:xfrm>
        </p:spPr>
        <p:txBody>
          <a:bodyPr>
            <a:noAutofit/>
          </a:bodyPr>
          <a:p>
            <a:r>
              <a:rPr lang="zh-CN" altLang="en-US" sz="2800"/>
              <a:t>知识图谱</a:t>
            </a:r>
            <a:endParaRPr lang="zh-CN" altLang="en-US" sz="2800"/>
          </a:p>
        </p:txBody>
      </p:sp>
      <p:sp>
        <p:nvSpPr>
          <p:cNvPr id="4" name="副标题 3"/>
          <p:cNvSpPr/>
          <p:nvPr>
            <p:ph type="subTitle" idx="1"/>
          </p:nvPr>
        </p:nvSpPr>
        <p:spPr>
          <a:xfrm>
            <a:off x="1353820" y="1507490"/>
            <a:ext cx="9840595" cy="5029200"/>
          </a:xfrm>
        </p:spPr>
        <p:txBody>
          <a:bodyPr/>
          <a:p>
            <a:pPr marL="342900" indent="-342900" algn="l">
              <a:buFont typeface="Arial" panose="020B0604020202020204" pitchFamily="34" charset="0"/>
              <a:buChar char="•"/>
            </a:pPr>
            <a:r>
              <a:rPr lang="zh-CN" altLang="en-US"/>
              <a:t>知识图谱的研究主要源于三大领域。</a:t>
            </a:r>
            <a:endParaRPr lang="zh-CN" altLang="en-US"/>
          </a:p>
          <a:p>
            <a:pPr marL="800100" lvl="1" indent="-342900" algn="l">
              <a:buFont typeface="Arial" panose="020B0604020202020204" pitchFamily="34" charset="0"/>
              <a:buChar char="•"/>
            </a:pPr>
            <a:r>
              <a:rPr lang="zh-CN" altLang="en-US"/>
              <a:t>计算机科学领域的数据、信息、知识与知识域可视化研究；</a:t>
            </a:r>
            <a:endParaRPr lang="zh-CN" altLang="en-US"/>
          </a:p>
          <a:p>
            <a:pPr marL="800100" lvl="1" indent="-342900" algn="l">
              <a:buFont typeface="Arial" panose="020B0604020202020204" pitchFamily="34" charset="0"/>
              <a:buChar char="•"/>
            </a:pPr>
            <a:r>
              <a:rPr lang="zh-CN" altLang="en-US"/>
              <a:t>图书情报领域的引文分析可视化、知识地图和知识网络等研究；</a:t>
            </a:r>
            <a:endParaRPr lang="zh-CN" altLang="en-US"/>
          </a:p>
          <a:p>
            <a:pPr marL="800100" lvl="1" indent="-342900" algn="l">
              <a:buFont typeface="Arial" panose="020B0604020202020204" pitchFamily="34" charset="0"/>
              <a:buChar char="•"/>
            </a:pPr>
            <a:r>
              <a:rPr lang="zh-CN" altLang="en-US"/>
              <a:t>复杂网络系统和社会网络分析的研究。</a:t>
            </a:r>
            <a:endParaRPr lang="zh-CN" altLang="en-US"/>
          </a:p>
          <a:p>
            <a:pPr marL="342900" indent="-342900" algn="l">
              <a:buFont typeface="Arial" panose="020B0604020202020204" pitchFamily="34" charset="0"/>
              <a:buChar char="•"/>
            </a:pPr>
            <a:r>
              <a:rPr lang="zh-CN" altLang="en-US"/>
              <a:t>目前三者的研究方向和内容正在走向融合。由于知识图谱提出的时间不长，大多当做工具或方法来看待；相关理论大部分都是从多科学的简单借鉴，并没有完整的理论体系，真正的理论内核没有形成，只有少 量的探索性理论研究。</a:t>
            </a:r>
            <a:endParaRPr lang="zh-CN" altLang="en-US"/>
          </a:p>
        </p:txBody>
      </p:sp>
    </p:spTree>
    <p:custDataLst>
      <p:tags r:id="rId1"/>
    </p:custData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custDataLst>
              <p:tags r:id="rId1"/>
            </p:custDataLst>
          </p:nvPr>
        </p:nvSpPr>
        <p:spPr>
          <a:xfrm>
            <a:off x="0" y="747014"/>
            <a:ext cx="732276" cy="3240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p>
            <a:pPr algn="ctr" defTabSz="685165"/>
            <a:endParaRPr lang="zh-CN" altLang="en-US" sz="1400" dirty="0">
              <a:solidFill>
                <a:srgbClr val="E7E6E6">
                  <a:lumMod val="50000"/>
                </a:srgbClr>
              </a:solidFill>
              <a:cs typeface="+mn-ea"/>
              <a:sym typeface="+mn-lt"/>
            </a:endParaRPr>
          </a:p>
        </p:txBody>
      </p:sp>
      <p:sp>
        <p:nvSpPr>
          <p:cNvPr id="2" name="文本框 1"/>
          <p:cNvSpPr txBox="1"/>
          <p:nvPr>
            <p:custDataLst>
              <p:tags r:id="rId2"/>
            </p:custDataLst>
          </p:nvPr>
        </p:nvSpPr>
        <p:spPr>
          <a:xfrm>
            <a:off x="1075864" y="427371"/>
            <a:ext cx="10040273" cy="1014125"/>
          </a:xfrm>
          <a:prstGeom prst="rect">
            <a:avLst/>
          </a:prstGeom>
        </p:spPr>
        <p:txBody>
          <a:bodyPr vert="horz" wrap="square" lIns="91440" tIns="45720" rIns="91440" bIns="45720" rtlCol="0" anchor="ctr" anchorCtr="0">
            <a:normAutofit/>
          </a:bodyPr>
          <a:lstStyle>
            <a:lvl1pPr>
              <a:lnSpc>
                <a:spcPct val="90000"/>
              </a:lnSpc>
              <a:spcBef>
                <a:spcPct val="0"/>
              </a:spcBef>
              <a:buNone/>
              <a:defRPr sz="3600">
                <a:solidFill>
                  <a:schemeClr val="accent1"/>
                </a:solidFill>
                <a:latin typeface="+mj-lt"/>
                <a:ea typeface="+mj-ea"/>
                <a:cs typeface="+mj-cs"/>
              </a:defRPr>
            </a:lvl1pPr>
          </a:lstStyle>
          <a:p>
            <a:r>
              <a:rPr lang="zh-CN" altLang="en-US"/>
              <a:t>知识图谱</a:t>
            </a:r>
            <a:endParaRPr lang="zh-CN" altLang="en-US"/>
          </a:p>
        </p:txBody>
      </p:sp>
      <p:sp>
        <p:nvSpPr>
          <p:cNvPr id="5" name="文本框 4"/>
          <p:cNvSpPr txBox="1"/>
          <p:nvPr>
            <p:custDataLst>
              <p:tags r:id="rId3"/>
            </p:custDataLst>
          </p:nvPr>
        </p:nvSpPr>
        <p:spPr>
          <a:xfrm>
            <a:off x="1075863" y="5647853"/>
            <a:ext cx="10040274" cy="891609"/>
          </a:xfrm>
          <a:prstGeom prst="rect">
            <a:avLst/>
          </a:prstGeom>
        </p:spPr>
        <p:txBody>
          <a:bodyPr vert="horz" lIns="91440" tIns="45720" rIns="91440" bIns="45720" rtlCol="0">
            <a:normAutofit fontScale="60000"/>
          </a:bodyPr>
          <a:lstStyle>
            <a:defPPr>
              <a:defRPr lang="zh-CN"/>
            </a:defPPr>
            <a:lvl1pPr marR="0" lvl="0" indent="0" algn="just" fontAlgn="auto">
              <a:lnSpc>
                <a:spcPct val="120000"/>
              </a:lnSpc>
              <a:spcBef>
                <a:spcPts val="1000"/>
              </a:spcBef>
              <a:spcAft>
                <a:spcPts val="0"/>
              </a:spcAft>
              <a:buClrTx/>
              <a:buSzTx/>
              <a:buFont typeface="Arial" panose="020B0604020202020204" pitchFamily="34" charset="0"/>
              <a:buNone/>
              <a:defRPr kumimoji="0" sz="2400" b="0" i="0" u="none" strike="noStrike" cap="none" spc="0" normalizeH="0" baseline="0">
                <a:ln>
                  <a:noFill/>
                </a:ln>
                <a:effectLst/>
                <a:uLnTx/>
                <a:uFillTx/>
                <a:latin typeface="Arial" panose="020B0604020202020204"/>
                <a:ea typeface="黑体" panose="02010609060101010101" charset="-122"/>
              </a:defRPr>
            </a:lvl1pPr>
            <a:lvl2pPr marL="685800" indent="-228600">
              <a:lnSpc>
                <a:spcPct val="90000"/>
              </a:lnSpc>
              <a:spcBef>
                <a:spcPts val="500"/>
              </a:spcBef>
              <a:buFont typeface="Arial" panose="020B0604020202020204" pitchFamily="34" charset="0"/>
              <a:buChar char="•"/>
              <a:defRPr sz="2000">
                <a:solidFill>
                  <a:schemeClr val="bg1">
                    <a:lumMod val="85000"/>
                  </a:schemeClr>
                </a:solidFill>
              </a:defRPr>
            </a:lvl2pPr>
            <a:lvl3pPr marL="1143000" indent="-228600">
              <a:lnSpc>
                <a:spcPct val="90000"/>
              </a:lnSpc>
              <a:spcBef>
                <a:spcPts val="500"/>
              </a:spcBef>
              <a:buFont typeface="Arial" panose="020B0604020202020204" pitchFamily="34" charset="0"/>
              <a:buChar char="•"/>
              <a:defRPr>
                <a:solidFill>
                  <a:schemeClr val="bg1">
                    <a:lumMod val="85000"/>
                  </a:schemeClr>
                </a:solidFill>
              </a:defRPr>
            </a:lvl3pPr>
            <a:lvl4pPr marL="1600200" indent="-228600">
              <a:lnSpc>
                <a:spcPct val="90000"/>
              </a:lnSpc>
              <a:spcBef>
                <a:spcPts val="500"/>
              </a:spcBef>
              <a:buFont typeface="Arial" panose="020B0604020202020204" pitchFamily="34" charset="0"/>
              <a:buChar char="•"/>
              <a:defRPr>
                <a:solidFill>
                  <a:schemeClr val="bg1">
                    <a:lumMod val="85000"/>
                  </a:schemeClr>
                </a:solidFill>
              </a:defRPr>
            </a:lvl4pPr>
            <a:lvl5pPr marL="2057400" indent="-228600">
              <a:lnSpc>
                <a:spcPct val="90000"/>
              </a:lnSpc>
              <a:spcBef>
                <a:spcPts val="500"/>
              </a:spcBef>
              <a:buFont typeface="Arial" panose="020B0604020202020204" pitchFamily="34" charset="0"/>
              <a:buChar char="•"/>
              <a:defRPr>
                <a:solidFill>
                  <a:schemeClr val="bg1">
                    <a:lumMod val="8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28600" indent="-228600">
              <a:buSzTx/>
              <a:buFont typeface="Arial" panose="020B0604020202020204" pitchFamily="34" charset="0"/>
              <a:buChar char="•"/>
            </a:pPr>
            <a:r>
              <a:rPr lang="zh-CN" altLang="en-US" sz="1800">
                <a:latin typeface="+mn-lt"/>
                <a:ea typeface="+mn-ea"/>
              </a:rPr>
              <a:t>知识图谱是Google用于增强其搜索引擎功能的知识库。</a:t>
            </a:r>
            <a:endParaRPr lang="zh-CN" altLang="en-US" sz="1800">
              <a:latin typeface="+mn-lt"/>
              <a:ea typeface="+mn-ea"/>
            </a:endParaRPr>
          </a:p>
          <a:p>
            <a:pPr marL="228600" indent="-228600">
              <a:buSzTx/>
              <a:buFont typeface="Arial" panose="020B0604020202020204" pitchFamily="34" charset="0"/>
              <a:buChar char="•"/>
            </a:pPr>
            <a:r>
              <a:rPr lang="zh-CN" altLang="en-US" sz="1800">
                <a:latin typeface="+mn-lt"/>
                <a:ea typeface="+mn-ea"/>
              </a:rPr>
              <a:t>本质上，知识图谱是一种揭示实体之间关系的语义网络，可以对现实世界的事物及其相互关系进行形式化地描述。现在的知识图谱已被用来泛指各种大规模的知识库。</a:t>
            </a:r>
            <a:endParaRPr lang="zh-CN" altLang="en-US" sz="1800">
              <a:latin typeface="+mn-lt"/>
              <a:ea typeface="+mn-ea"/>
            </a:endParaRPr>
          </a:p>
        </p:txBody>
      </p:sp>
      <p:pic>
        <p:nvPicPr>
          <p:cNvPr id="13" name="图片 12"/>
          <p:cNvPicPr>
            <a:picLocks noChangeAspect="1"/>
          </p:cNvPicPr>
          <p:nvPr>
            <p:custDataLst>
              <p:tags r:id="rId4"/>
            </p:custDataLst>
          </p:nvPr>
        </p:nvPicPr>
        <p:blipFill rotWithShape="1">
          <a:blip r:embed="rId5"/>
          <a:srcRect/>
          <a:stretch>
            <a:fillRect/>
          </a:stretch>
        </p:blipFill>
        <p:spPr>
          <a:xfrm>
            <a:off x="3069589" y="1597370"/>
            <a:ext cx="6052820" cy="3624416"/>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知识抽取</a:t>
            </a:r>
            <a:r>
              <a:rPr lang="en-US" altLang="zh-CN"/>
              <a:t>	</a:t>
            </a:r>
            <a:endParaRPr lang="en-US" altLang="zh-CN"/>
          </a:p>
        </p:txBody>
      </p:sp>
      <p:sp>
        <p:nvSpPr>
          <p:cNvPr id="3" name="文本框 2"/>
          <p:cNvSpPr txBox="1"/>
          <p:nvPr/>
        </p:nvSpPr>
        <p:spPr>
          <a:xfrm>
            <a:off x="646430" y="2552700"/>
            <a:ext cx="9554210" cy="1798320"/>
          </a:xfrm>
          <a:prstGeom prst="rect">
            <a:avLst/>
          </a:prstGeom>
          <a:noFill/>
        </p:spPr>
        <p:txBody>
          <a:bodyPr wrap="square" rtlCol="0" anchor="t">
            <a:spAutoFit/>
          </a:bodyPr>
          <a:p>
            <a:r>
              <a:rPr lang="zh-CN" altLang="en-US" sz="2800"/>
              <a:t>知识抽取主要是面向开放的链接数据，通过自动化的技术抽取出可用的知识单元，知识单元主要包括实体(概念的外延)、关系以及属性3个知识要素，并以此为基础，形成一系列高质量的事实表达，为上层模式层的构建奠定基础。</a:t>
            </a:r>
            <a:endParaRPr lang="zh-CN" altLang="en-US" sz="2800"/>
          </a:p>
        </p:txBody>
      </p:sp>
    </p:spTree>
    <p:custDataLst>
      <p:tags r:id="rId1"/>
    </p:custData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5" name="直接连接符 4"/>
          <p:cNvCxnSpPr/>
          <p:nvPr>
            <p:custDataLst>
              <p:tags r:id="rId1"/>
            </p:custDataLst>
          </p:nvPr>
        </p:nvCxnSpPr>
        <p:spPr>
          <a:xfrm>
            <a:off x="493395" y="3293110"/>
            <a:ext cx="11321413" cy="635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2"/>
            </p:custDataLst>
          </p:nvPr>
        </p:nvSpPr>
        <p:spPr>
          <a:xfrm>
            <a:off x="493394" y="1473200"/>
            <a:ext cx="11321415" cy="1703245"/>
          </a:xfrm>
          <a:prstGeom prst="rect">
            <a:avLst/>
          </a:prstGeom>
        </p:spPr>
        <p:txBody>
          <a:bodyPr vert="horz" lIns="91440" tIns="45720" rIns="91440" bIns="45720" rtlCol="0" anchor="b">
            <a:normAutofit/>
          </a:bodyPr>
          <a:lstStyle>
            <a:defPPr>
              <a:defRPr lang="zh-CN"/>
            </a:defPPr>
            <a:lvl1pPr lvl="0">
              <a:lnSpc>
                <a:spcPct val="90000"/>
              </a:lnSpc>
              <a:spcBef>
                <a:spcPct val="0"/>
              </a:spcBef>
              <a:buNone/>
              <a:defRPr sz="4800">
                <a:solidFill>
                  <a:srgbClr val="00B0F0"/>
                </a:solidFill>
                <a:latin typeface="+mj-lt"/>
                <a:ea typeface="+mj-ea"/>
                <a:cs typeface="+mj-cs"/>
              </a:defRPr>
            </a:lvl1pPr>
          </a:lstStyle>
          <a:p>
            <a:r>
              <a:rPr lang="zh-CN" altLang="en-US" sz="4400">
                <a:solidFill>
                  <a:schemeClr val="accent1"/>
                </a:solidFill>
              </a:rPr>
              <a:t>实体抽取</a:t>
            </a:r>
            <a:endParaRPr lang="zh-CN" altLang="en-US" sz="4400">
              <a:solidFill>
                <a:schemeClr val="accent1"/>
              </a:solidFill>
            </a:endParaRPr>
          </a:p>
        </p:txBody>
      </p:sp>
      <p:sp>
        <p:nvSpPr>
          <p:cNvPr id="6" name="文本框 5"/>
          <p:cNvSpPr txBox="1"/>
          <p:nvPr>
            <p:custDataLst>
              <p:tags r:id="rId3"/>
            </p:custDataLst>
          </p:nvPr>
        </p:nvSpPr>
        <p:spPr>
          <a:xfrm>
            <a:off x="493395" y="3425825"/>
            <a:ext cx="11321415" cy="2636520"/>
          </a:xfrm>
          <a:prstGeom prst="rect">
            <a:avLst/>
          </a:prstGeom>
        </p:spPr>
        <p:txBody>
          <a:bodyPr vert="horz" lIns="91440" tIns="45720" rIns="91440" bIns="45720" rtlCol="0">
            <a:normAutofit/>
          </a:bodyPr>
          <a:lstStyle>
            <a:defPPr>
              <a:defRPr lang="zh-CN"/>
            </a:defPPr>
            <a:lvl1pPr marR="0" lvl="0" indent="0" eaLnBrk="0" fontAlgn="base" hangingPunct="0">
              <a:lnSpc>
                <a:spcPct val="100000"/>
              </a:lnSpc>
              <a:spcBef>
                <a:spcPct val="0"/>
              </a:spcBef>
              <a:spcAft>
                <a:spcPct val="0"/>
              </a:spcAft>
              <a:buClrTx/>
              <a:buSzTx/>
              <a:buFont typeface="Arial" panose="020B0604020202020204" pitchFamily="34" charset="0"/>
              <a:buNone/>
              <a:defRPr kumimoji="0" sz="3600" b="0" i="0" u="none" strike="noStrike" cap="none" spc="0" normalizeH="0" baseline="0">
                <a:ln>
                  <a:noFill/>
                </a:ln>
                <a:effectLst/>
                <a:uLnTx/>
                <a:uFillTx/>
                <a:latin typeface="Calibri" panose="020F0502020204030204" charset="0"/>
                <a:ea typeface="微软雅黑" panose="020B0503020204020204" charset="-122"/>
              </a:defRPr>
            </a:lvl1pPr>
            <a:lvl2pPr marL="685800" indent="-228600">
              <a:lnSpc>
                <a:spcPct val="90000"/>
              </a:lnSpc>
              <a:spcBef>
                <a:spcPts val="500"/>
              </a:spcBef>
              <a:buFont typeface="Arial" panose="020B0604020202020204" pitchFamily="34" charset="0"/>
              <a:buChar char="•"/>
              <a:defRPr sz="2000">
                <a:solidFill>
                  <a:schemeClr val="bg1">
                    <a:lumMod val="85000"/>
                  </a:schemeClr>
                </a:solidFill>
              </a:defRPr>
            </a:lvl2pPr>
            <a:lvl3pPr marL="1143000" indent="-228600">
              <a:lnSpc>
                <a:spcPct val="90000"/>
              </a:lnSpc>
              <a:spcBef>
                <a:spcPts val="500"/>
              </a:spcBef>
              <a:buFont typeface="Arial" panose="020B0604020202020204" pitchFamily="34" charset="0"/>
              <a:buChar char="•"/>
              <a:defRPr>
                <a:solidFill>
                  <a:schemeClr val="bg1">
                    <a:lumMod val="85000"/>
                  </a:schemeClr>
                </a:solidFill>
              </a:defRPr>
            </a:lvl3pPr>
            <a:lvl4pPr marL="1600200" indent="-228600">
              <a:lnSpc>
                <a:spcPct val="90000"/>
              </a:lnSpc>
              <a:spcBef>
                <a:spcPts val="500"/>
              </a:spcBef>
              <a:buFont typeface="Arial" panose="020B0604020202020204" pitchFamily="34" charset="0"/>
              <a:buChar char="•"/>
              <a:defRPr>
                <a:solidFill>
                  <a:schemeClr val="bg1">
                    <a:lumMod val="85000"/>
                  </a:schemeClr>
                </a:solidFill>
              </a:defRPr>
            </a:lvl4pPr>
            <a:lvl5pPr marL="2057400" indent="-228600">
              <a:lnSpc>
                <a:spcPct val="90000"/>
              </a:lnSpc>
              <a:spcBef>
                <a:spcPts val="500"/>
              </a:spcBef>
              <a:buFont typeface="Arial" panose="020B0604020202020204" pitchFamily="34" charset="0"/>
              <a:buChar char="•"/>
              <a:defRPr>
                <a:solidFill>
                  <a:schemeClr val="bg1">
                    <a:lumMod val="8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28600" indent="-228600">
              <a:buSzTx/>
              <a:buFont typeface="Arial" panose="020B0604020202020204" pitchFamily="34" charset="0"/>
              <a:buChar char="•"/>
            </a:pPr>
            <a:r>
              <a:rPr lang="zh-CN" altLang="en-US" sz="2000">
                <a:latin typeface="+mn-lt"/>
                <a:ea typeface="+mn-ea"/>
              </a:rPr>
              <a:t>指的是从原始语料中自动识别出命名实体。由于实体是知识图谱中的最基本元素，其抽取的完整性、准确率、召回率等将直接影响到知识库的质量。因此，实体抽取是知识抽取中最为基础与关键的一步。</a:t>
            </a:r>
            <a:endParaRPr lang="zh-CN" altLang="en-US" sz="2000">
              <a:latin typeface="+mn-lt"/>
              <a:ea typeface="+mn-ea"/>
            </a:endParaRPr>
          </a:p>
          <a:p>
            <a:pPr marL="228600" lvl="0" indent="-228600" algn="just" fontAlgn="base">
              <a:lnSpc>
                <a:spcPct val="120000"/>
              </a:lnSpc>
              <a:spcAft>
                <a:spcPct val="0"/>
              </a:spcAft>
              <a:buSzTx/>
              <a:buFont typeface="Arial" panose="020B0604020202020204" pitchFamily="34" charset="0"/>
              <a:buChar char="•"/>
              <a:defRPr/>
            </a:pPr>
            <a:r>
              <a:rPr lang="zh-CN" altLang="en-US" sz="2000">
                <a:sym typeface="+mn-ea"/>
              </a:rPr>
              <a:t>实体抽取的方法分为3种：</a:t>
            </a:r>
            <a:endParaRPr lang="zh-CN" altLang="en-US" sz="2000"/>
          </a:p>
          <a:p>
            <a:pPr marL="575945" lvl="0" indent="-228600" algn="just" fontAlgn="base">
              <a:lnSpc>
                <a:spcPct val="120000"/>
              </a:lnSpc>
              <a:spcAft>
                <a:spcPct val="0"/>
              </a:spcAft>
              <a:buSzTx/>
              <a:buFont typeface="Arial" panose="020B0604020202020204" pitchFamily="34" charset="0"/>
              <a:buChar char="•"/>
              <a:defRPr/>
            </a:pPr>
            <a:r>
              <a:rPr lang="zh-CN" altLang="en-US" sz="2000">
                <a:sym typeface="+mn-ea"/>
              </a:rPr>
              <a:t>基于规则与词典的方法</a:t>
            </a:r>
            <a:endParaRPr lang="zh-CN" altLang="en-US" sz="2000"/>
          </a:p>
          <a:p>
            <a:pPr marL="575945" lvl="0" indent="-228600" algn="just" fontAlgn="base">
              <a:lnSpc>
                <a:spcPct val="120000"/>
              </a:lnSpc>
              <a:spcAft>
                <a:spcPct val="0"/>
              </a:spcAft>
              <a:buSzTx/>
              <a:buFont typeface="Arial" panose="020B0604020202020204" pitchFamily="34" charset="0"/>
              <a:buChar char="•"/>
              <a:defRPr/>
            </a:pPr>
            <a:r>
              <a:rPr lang="zh-CN" altLang="en-US" sz="2000">
                <a:sym typeface="+mn-ea"/>
              </a:rPr>
              <a:t>基于统计机器学习的方法</a:t>
            </a:r>
            <a:endParaRPr lang="zh-CN" altLang="en-US" sz="2000"/>
          </a:p>
          <a:p>
            <a:pPr marL="575945" lvl="0" indent="-228600" algn="just" fontAlgn="base">
              <a:lnSpc>
                <a:spcPct val="120000"/>
              </a:lnSpc>
              <a:spcAft>
                <a:spcPct val="0"/>
              </a:spcAft>
              <a:buSzTx/>
              <a:buFont typeface="Arial" panose="020B0604020202020204" pitchFamily="34" charset="0"/>
              <a:buChar char="•"/>
              <a:defRPr/>
            </a:pPr>
            <a:r>
              <a:rPr lang="zh-CN" altLang="en-US" sz="2000">
                <a:sym typeface="+mn-ea"/>
              </a:rPr>
              <a:t>面向开放域的抽取方法</a:t>
            </a:r>
            <a:endParaRPr lang="zh-CN" altLang="en-US" sz="2000"/>
          </a:p>
          <a:p>
            <a:pPr marL="228600" indent="-228600">
              <a:buSzTx/>
              <a:buFont typeface="Arial" panose="020B0604020202020204" pitchFamily="34" charset="0"/>
              <a:buChar char="•"/>
            </a:pPr>
            <a:endParaRPr lang="zh-CN" altLang="en-US" sz="2000">
              <a:latin typeface="+mn-lt"/>
              <a:ea typeface="+mn-ea"/>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5" name="直接连接符 4"/>
          <p:cNvCxnSpPr/>
          <p:nvPr>
            <p:custDataLst>
              <p:tags r:id="rId1"/>
            </p:custDataLst>
          </p:nvPr>
        </p:nvCxnSpPr>
        <p:spPr>
          <a:xfrm>
            <a:off x="493395" y="3293110"/>
            <a:ext cx="11321413" cy="635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2"/>
            </p:custDataLst>
          </p:nvPr>
        </p:nvSpPr>
        <p:spPr>
          <a:xfrm>
            <a:off x="493394" y="1473200"/>
            <a:ext cx="11321415" cy="1703245"/>
          </a:xfrm>
          <a:prstGeom prst="rect">
            <a:avLst/>
          </a:prstGeom>
        </p:spPr>
        <p:txBody>
          <a:bodyPr vert="horz" lIns="91440" tIns="45720" rIns="91440" bIns="45720" rtlCol="0" anchor="b">
            <a:normAutofit/>
          </a:bodyPr>
          <a:lstStyle>
            <a:defPPr>
              <a:defRPr lang="zh-CN"/>
            </a:defPPr>
            <a:lvl1pPr lvl="0">
              <a:lnSpc>
                <a:spcPct val="90000"/>
              </a:lnSpc>
              <a:spcBef>
                <a:spcPct val="0"/>
              </a:spcBef>
              <a:buNone/>
              <a:defRPr sz="4800">
                <a:solidFill>
                  <a:srgbClr val="00B0F0"/>
                </a:solidFill>
                <a:latin typeface="+mj-lt"/>
                <a:ea typeface="+mj-ea"/>
                <a:cs typeface="+mj-cs"/>
              </a:defRPr>
            </a:lvl1pPr>
          </a:lstStyle>
          <a:p>
            <a:r>
              <a:rPr lang="zh-CN" altLang="en-US" sz="4400">
                <a:solidFill>
                  <a:schemeClr val="accent1"/>
                </a:solidFill>
              </a:rPr>
              <a:t>基于规则与词典的实体抽取方法</a:t>
            </a:r>
            <a:endParaRPr lang="zh-CN" altLang="en-US" sz="4400">
              <a:solidFill>
                <a:schemeClr val="accent1"/>
              </a:solidFill>
            </a:endParaRPr>
          </a:p>
        </p:txBody>
      </p:sp>
      <p:sp>
        <p:nvSpPr>
          <p:cNvPr id="6" name="文本框 5"/>
          <p:cNvSpPr txBox="1"/>
          <p:nvPr>
            <p:custDataLst>
              <p:tags r:id="rId3"/>
            </p:custDataLst>
          </p:nvPr>
        </p:nvSpPr>
        <p:spPr>
          <a:xfrm>
            <a:off x="493393" y="3426000"/>
            <a:ext cx="11321415" cy="1069800"/>
          </a:xfrm>
          <a:prstGeom prst="rect">
            <a:avLst/>
          </a:prstGeom>
        </p:spPr>
        <p:txBody>
          <a:bodyPr vert="horz" lIns="91440" tIns="45720" rIns="91440" bIns="45720" rtlCol="0">
            <a:normAutofit lnSpcReduction="20000"/>
          </a:bodyPr>
          <a:lstStyle>
            <a:defPPr>
              <a:defRPr lang="zh-CN"/>
            </a:defPPr>
            <a:lvl1pPr marR="0" lvl="0" indent="0" eaLnBrk="0" fontAlgn="base" hangingPunct="0">
              <a:lnSpc>
                <a:spcPct val="100000"/>
              </a:lnSpc>
              <a:spcBef>
                <a:spcPct val="0"/>
              </a:spcBef>
              <a:spcAft>
                <a:spcPct val="0"/>
              </a:spcAft>
              <a:buClrTx/>
              <a:buSzTx/>
              <a:buFont typeface="Arial" panose="020B0604020202020204" pitchFamily="34" charset="0"/>
              <a:buNone/>
              <a:defRPr kumimoji="0" sz="3600" b="0" i="0" u="none" strike="noStrike" cap="none" spc="0" normalizeH="0" baseline="0">
                <a:ln>
                  <a:noFill/>
                </a:ln>
                <a:effectLst/>
                <a:uLnTx/>
                <a:uFillTx/>
                <a:latin typeface="Calibri" panose="020F0502020204030204" charset="0"/>
                <a:ea typeface="微软雅黑" panose="020B0503020204020204" charset="-122"/>
              </a:defRPr>
            </a:lvl1pPr>
            <a:lvl2pPr marL="685800" indent="-228600">
              <a:lnSpc>
                <a:spcPct val="90000"/>
              </a:lnSpc>
              <a:spcBef>
                <a:spcPts val="500"/>
              </a:spcBef>
              <a:buFont typeface="Arial" panose="020B0604020202020204" pitchFamily="34" charset="0"/>
              <a:buChar char="•"/>
              <a:defRPr sz="2000">
                <a:solidFill>
                  <a:schemeClr val="bg1">
                    <a:lumMod val="85000"/>
                  </a:schemeClr>
                </a:solidFill>
              </a:defRPr>
            </a:lvl2pPr>
            <a:lvl3pPr marL="1143000" indent="-228600">
              <a:lnSpc>
                <a:spcPct val="90000"/>
              </a:lnSpc>
              <a:spcBef>
                <a:spcPts val="500"/>
              </a:spcBef>
              <a:buFont typeface="Arial" panose="020B0604020202020204" pitchFamily="34" charset="0"/>
              <a:buChar char="•"/>
              <a:defRPr>
                <a:solidFill>
                  <a:schemeClr val="bg1">
                    <a:lumMod val="85000"/>
                  </a:schemeClr>
                </a:solidFill>
              </a:defRPr>
            </a:lvl3pPr>
            <a:lvl4pPr marL="1600200" indent="-228600">
              <a:lnSpc>
                <a:spcPct val="90000"/>
              </a:lnSpc>
              <a:spcBef>
                <a:spcPts val="500"/>
              </a:spcBef>
              <a:buFont typeface="Arial" panose="020B0604020202020204" pitchFamily="34" charset="0"/>
              <a:buChar char="•"/>
              <a:defRPr>
                <a:solidFill>
                  <a:schemeClr val="bg1">
                    <a:lumMod val="85000"/>
                  </a:schemeClr>
                </a:solidFill>
              </a:defRPr>
            </a:lvl4pPr>
            <a:lvl5pPr marL="2057400" indent="-228600">
              <a:lnSpc>
                <a:spcPct val="90000"/>
              </a:lnSpc>
              <a:spcBef>
                <a:spcPts val="500"/>
              </a:spcBef>
              <a:buFont typeface="Arial" panose="020B0604020202020204" pitchFamily="34" charset="0"/>
              <a:buChar char="•"/>
              <a:defRPr>
                <a:solidFill>
                  <a:schemeClr val="bg1">
                    <a:lumMod val="8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zh-CN" altLang="en-US" sz="1800">
                <a:latin typeface="+mn-lt"/>
                <a:ea typeface="+mn-ea"/>
              </a:rPr>
              <a:t>早期的实体抽取是在限定文本领域、限定语义单元类型的条件下进行的，主要采用的是基于规则与词典的方法，例如使用已定义的规则，抽取出文本中的人名、地名、组织机构名、特定时间等实体。</a:t>
            </a:r>
            <a:endParaRPr lang="zh-CN" altLang="en-US" sz="1800">
              <a:latin typeface="+mn-lt"/>
              <a:ea typeface="+mn-ea"/>
            </a:endParaRPr>
          </a:p>
          <a:p>
            <a:pPr marL="0" indent="0">
              <a:buNone/>
            </a:pPr>
            <a:r>
              <a:rPr lang="zh-CN" altLang="en-US" sz="1800">
                <a:latin typeface="+mn-lt"/>
                <a:ea typeface="+mn-ea"/>
              </a:rPr>
              <a:t>然而，基于规则模板的方法不仅需要依靠大量的专家来编写规则或模板，覆盖的领域范围有限，而且很难适应数据变化的新需求。</a:t>
            </a:r>
            <a:endParaRPr lang="zh-CN" altLang="en-US" sz="1800">
              <a:latin typeface="+mn-lt"/>
              <a:ea typeface="+mn-ea"/>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5" name="直接连接符 4"/>
          <p:cNvCxnSpPr/>
          <p:nvPr>
            <p:custDataLst>
              <p:tags r:id="rId1"/>
            </p:custDataLst>
          </p:nvPr>
        </p:nvCxnSpPr>
        <p:spPr>
          <a:xfrm>
            <a:off x="493395" y="3293110"/>
            <a:ext cx="11321413" cy="635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2"/>
            </p:custDataLst>
          </p:nvPr>
        </p:nvSpPr>
        <p:spPr>
          <a:xfrm>
            <a:off x="493394" y="1473200"/>
            <a:ext cx="11321415" cy="1703245"/>
          </a:xfrm>
          <a:prstGeom prst="rect">
            <a:avLst/>
          </a:prstGeom>
        </p:spPr>
        <p:txBody>
          <a:bodyPr vert="horz" lIns="91440" tIns="45720" rIns="91440" bIns="45720" rtlCol="0" anchor="b">
            <a:normAutofit/>
          </a:bodyPr>
          <a:lstStyle>
            <a:defPPr>
              <a:defRPr lang="zh-CN"/>
            </a:defPPr>
            <a:lvl1pPr lvl="0">
              <a:lnSpc>
                <a:spcPct val="90000"/>
              </a:lnSpc>
              <a:spcBef>
                <a:spcPct val="0"/>
              </a:spcBef>
              <a:buNone/>
              <a:defRPr sz="4800">
                <a:solidFill>
                  <a:srgbClr val="00B0F0"/>
                </a:solidFill>
                <a:latin typeface="+mj-lt"/>
                <a:ea typeface="+mj-ea"/>
                <a:cs typeface="+mj-cs"/>
              </a:defRPr>
            </a:lvl1pPr>
          </a:lstStyle>
          <a:p>
            <a:r>
              <a:rPr lang="zh-CN" altLang="en-US" sz="4400">
                <a:solidFill>
                  <a:schemeClr val="accent1"/>
                </a:solidFill>
              </a:rPr>
              <a:t>基于统计机器学习的实体抽取方法</a:t>
            </a:r>
            <a:endParaRPr lang="zh-CN" altLang="en-US" sz="4400">
              <a:solidFill>
                <a:schemeClr val="accent1"/>
              </a:solidFill>
            </a:endParaRPr>
          </a:p>
        </p:txBody>
      </p:sp>
      <p:sp>
        <p:nvSpPr>
          <p:cNvPr id="6" name="文本框 5"/>
          <p:cNvSpPr txBox="1"/>
          <p:nvPr>
            <p:custDataLst>
              <p:tags r:id="rId3"/>
            </p:custDataLst>
          </p:nvPr>
        </p:nvSpPr>
        <p:spPr>
          <a:xfrm>
            <a:off x="493395" y="3425825"/>
            <a:ext cx="11321415" cy="2626360"/>
          </a:xfrm>
          <a:prstGeom prst="rect">
            <a:avLst/>
          </a:prstGeom>
        </p:spPr>
        <p:txBody>
          <a:bodyPr vert="horz" lIns="91440" tIns="45720" rIns="91440" bIns="45720" rtlCol="0">
            <a:normAutofit/>
          </a:bodyPr>
          <a:lstStyle>
            <a:defPPr>
              <a:defRPr lang="zh-CN"/>
            </a:defPPr>
            <a:lvl1pPr marR="0" lvl="0" indent="0" eaLnBrk="0" fontAlgn="base" hangingPunct="0">
              <a:lnSpc>
                <a:spcPct val="100000"/>
              </a:lnSpc>
              <a:spcBef>
                <a:spcPct val="0"/>
              </a:spcBef>
              <a:spcAft>
                <a:spcPct val="0"/>
              </a:spcAft>
              <a:buClrTx/>
              <a:buSzTx/>
              <a:buFont typeface="Arial" panose="020B0604020202020204" pitchFamily="34" charset="0"/>
              <a:buNone/>
              <a:defRPr kumimoji="0" sz="3600" b="0" i="0" u="none" strike="noStrike" cap="none" spc="0" normalizeH="0" baseline="0">
                <a:ln>
                  <a:noFill/>
                </a:ln>
                <a:effectLst/>
                <a:uLnTx/>
                <a:uFillTx/>
                <a:latin typeface="Calibri" panose="020F0502020204030204" charset="0"/>
                <a:ea typeface="微软雅黑" panose="020B0503020204020204" charset="-122"/>
              </a:defRPr>
            </a:lvl1pPr>
            <a:lvl2pPr marL="685800" indent="-228600">
              <a:lnSpc>
                <a:spcPct val="90000"/>
              </a:lnSpc>
              <a:spcBef>
                <a:spcPts val="500"/>
              </a:spcBef>
              <a:buFont typeface="Arial" panose="020B0604020202020204" pitchFamily="34" charset="0"/>
              <a:buChar char="•"/>
              <a:defRPr sz="2000">
                <a:solidFill>
                  <a:schemeClr val="bg1">
                    <a:lumMod val="85000"/>
                  </a:schemeClr>
                </a:solidFill>
              </a:defRPr>
            </a:lvl2pPr>
            <a:lvl3pPr marL="1143000" indent="-228600">
              <a:lnSpc>
                <a:spcPct val="90000"/>
              </a:lnSpc>
              <a:spcBef>
                <a:spcPts val="500"/>
              </a:spcBef>
              <a:buFont typeface="Arial" panose="020B0604020202020204" pitchFamily="34" charset="0"/>
              <a:buChar char="•"/>
              <a:defRPr>
                <a:solidFill>
                  <a:schemeClr val="bg1">
                    <a:lumMod val="85000"/>
                  </a:schemeClr>
                </a:solidFill>
              </a:defRPr>
            </a:lvl3pPr>
            <a:lvl4pPr marL="1600200" indent="-228600">
              <a:lnSpc>
                <a:spcPct val="90000"/>
              </a:lnSpc>
              <a:spcBef>
                <a:spcPts val="500"/>
              </a:spcBef>
              <a:buFont typeface="Arial" panose="020B0604020202020204" pitchFamily="34" charset="0"/>
              <a:buChar char="•"/>
              <a:defRPr>
                <a:solidFill>
                  <a:schemeClr val="bg1">
                    <a:lumMod val="85000"/>
                  </a:schemeClr>
                </a:solidFill>
              </a:defRPr>
            </a:lvl4pPr>
            <a:lvl5pPr marL="2057400" indent="-228600">
              <a:lnSpc>
                <a:spcPct val="90000"/>
              </a:lnSpc>
              <a:spcBef>
                <a:spcPts val="500"/>
              </a:spcBef>
              <a:buFont typeface="Arial" panose="020B0604020202020204" pitchFamily="34" charset="0"/>
              <a:buChar char="•"/>
              <a:defRPr>
                <a:solidFill>
                  <a:schemeClr val="bg1">
                    <a:lumMod val="8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28600" indent="-228600">
              <a:buSzTx/>
              <a:buFont typeface="Arial" panose="020B0604020202020204" pitchFamily="34" charset="0"/>
              <a:buChar char="•"/>
            </a:pPr>
            <a:r>
              <a:rPr lang="zh-CN" altLang="en-US" sz="1800">
                <a:latin typeface="+mn-lt"/>
                <a:ea typeface="+mn-ea"/>
              </a:rPr>
              <a:t>将机器学习中的监督学习算法用于命名实体的抽取问题上</a:t>
            </a:r>
            <a:endParaRPr lang="zh-CN" altLang="en-US" sz="1800">
              <a:latin typeface="+mn-lt"/>
              <a:ea typeface="+mn-ea"/>
            </a:endParaRPr>
          </a:p>
          <a:p>
            <a:pPr marL="228600" indent="-228600">
              <a:buSzTx/>
              <a:buFont typeface="Arial" panose="020B0604020202020204" pitchFamily="34" charset="0"/>
              <a:buChar char="•"/>
            </a:pPr>
            <a:r>
              <a:rPr lang="zh-CN" altLang="en-US" sz="1800">
                <a:latin typeface="+mn-lt"/>
                <a:ea typeface="+mn-ea"/>
              </a:rPr>
              <a:t>例如利用KNN算法与条件随机场模型，实现了对Twitter文本数据中实体的识别。</a:t>
            </a:r>
            <a:endParaRPr lang="zh-CN" altLang="en-US" sz="1800">
              <a:latin typeface="+mn-lt"/>
              <a:ea typeface="+mn-ea"/>
            </a:endParaRPr>
          </a:p>
          <a:p>
            <a:pPr marL="228600" indent="-228600">
              <a:buSzTx/>
              <a:buFont typeface="Arial" panose="020B0604020202020204" pitchFamily="34" charset="0"/>
              <a:buChar char="•"/>
            </a:pPr>
            <a:r>
              <a:rPr lang="zh-CN" altLang="en-US" sz="1800">
                <a:latin typeface="+mn-lt"/>
                <a:ea typeface="+mn-ea"/>
              </a:rPr>
              <a:t>单纯的监督学习算法在性能上不仅受到训练集合的限制，并且算法的准确率与召回率都不够理想。相关研究者认识到监督学习算法的制约性后，尝试将监督学习算法与规则相互结合，取得了一定的成果。例如基于字典，使用最大熵算法在Medline论文摘要的GENIA数据集上进行了实体抽取实验，实验的准确率与召回率都在70%以上。</a:t>
            </a:r>
            <a:endParaRPr lang="zh-CN" altLang="en-US" sz="1800">
              <a:latin typeface="+mn-lt"/>
              <a:ea typeface="+mn-ea"/>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5" name="直接连接符 4"/>
          <p:cNvCxnSpPr/>
          <p:nvPr>
            <p:custDataLst>
              <p:tags r:id="rId1"/>
            </p:custDataLst>
          </p:nvPr>
        </p:nvCxnSpPr>
        <p:spPr>
          <a:xfrm>
            <a:off x="493395" y="3293110"/>
            <a:ext cx="11321413" cy="635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2"/>
            </p:custDataLst>
          </p:nvPr>
        </p:nvSpPr>
        <p:spPr>
          <a:xfrm>
            <a:off x="493394" y="1473200"/>
            <a:ext cx="11321415" cy="1703245"/>
          </a:xfrm>
          <a:prstGeom prst="rect">
            <a:avLst/>
          </a:prstGeom>
        </p:spPr>
        <p:txBody>
          <a:bodyPr vert="horz" lIns="91440" tIns="45720" rIns="91440" bIns="45720" rtlCol="0" anchor="b">
            <a:normAutofit/>
          </a:bodyPr>
          <a:lstStyle>
            <a:defPPr>
              <a:defRPr lang="zh-CN"/>
            </a:defPPr>
            <a:lvl1pPr lvl="0">
              <a:lnSpc>
                <a:spcPct val="90000"/>
              </a:lnSpc>
              <a:spcBef>
                <a:spcPct val="0"/>
              </a:spcBef>
              <a:buNone/>
              <a:defRPr sz="4800">
                <a:solidFill>
                  <a:srgbClr val="00B0F0"/>
                </a:solidFill>
                <a:latin typeface="+mj-lt"/>
                <a:ea typeface="+mj-ea"/>
                <a:cs typeface="+mj-cs"/>
              </a:defRPr>
            </a:lvl1pPr>
          </a:lstStyle>
          <a:p>
            <a:r>
              <a:rPr lang="zh-CN" altLang="en-US" sz="4400">
                <a:solidFill>
                  <a:schemeClr val="accent1"/>
                </a:solidFill>
              </a:rPr>
              <a:t>面向开放域的实体抽取方法</a:t>
            </a:r>
            <a:endParaRPr lang="zh-CN" altLang="en-US" sz="4400">
              <a:solidFill>
                <a:schemeClr val="accent1"/>
              </a:solidFill>
            </a:endParaRPr>
          </a:p>
        </p:txBody>
      </p:sp>
      <p:sp>
        <p:nvSpPr>
          <p:cNvPr id="6" name="文本框 5"/>
          <p:cNvSpPr txBox="1"/>
          <p:nvPr>
            <p:custDataLst>
              <p:tags r:id="rId3"/>
            </p:custDataLst>
          </p:nvPr>
        </p:nvSpPr>
        <p:spPr>
          <a:xfrm>
            <a:off x="493395" y="3425825"/>
            <a:ext cx="11321415" cy="2192020"/>
          </a:xfrm>
          <a:prstGeom prst="rect">
            <a:avLst/>
          </a:prstGeom>
        </p:spPr>
        <p:txBody>
          <a:bodyPr vert="horz" lIns="91440" tIns="45720" rIns="91440" bIns="45720" rtlCol="0">
            <a:normAutofit/>
          </a:bodyPr>
          <a:lstStyle>
            <a:defPPr>
              <a:defRPr lang="zh-CN"/>
            </a:defPPr>
            <a:lvl1pPr marR="0" lvl="0" indent="0" eaLnBrk="0" fontAlgn="base" hangingPunct="0">
              <a:lnSpc>
                <a:spcPct val="100000"/>
              </a:lnSpc>
              <a:spcBef>
                <a:spcPct val="0"/>
              </a:spcBef>
              <a:spcAft>
                <a:spcPct val="0"/>
              </a:spcAft>
              <a:buClrTx/>
              <a:buSzTx/>
              <a:buFont typeface="Arial" panose="020B0604020202020204" pitchFamily="34" charset="0"/>
              <a:buNone/>
              <a:defRPr kumimoji="0" sz="3600" b="0" i="0" u="none" strike="noStrike" cap="none" spc="0" normalizeH="0" baseline="0">
                <a:ln>
                  <a:noFill/>
                </a:ln>
                <a:effectLst/>
                <a:uLnTx/>
                <a:uFillTx/>
                <a:latin typeface="Calibri" panose="020F0502020204030204" charset="0"/>
                <a:ea typeface="微软雅黑" panose="020B0503020204020204" charset="-122"/>
              </a:defRPr>
            </a:lvl1pPr>
            <a:lvl2pPr marL="685800" indent="-228600">
              <a:lnSpc>
                <a:spcPct val="90000"/>
              </a:lnSpc>
              <a:spcBef>
                <a:spcPts val="500"/>
              </a:spcBef>
              <a:buFont typeface="Arial" panose="020B0604020202020204" pitchFamily="34" charset="0"/>
              <a:buChar char="•"/>
              <a:defRPr sz="2000">
                <a:solidFill>
                  <a:schemeClr val="bg1">
                    <a:lumMod val="85000"/>
                  </a:schemeClr>
                </a:solidFill>
              </a:defRPr>
            </a:lvl2pPr>
            <a:lvl3pPr marL="1143000" indent="-228600">
              <a:lnSpc>
                <a:spcPct val="90000"/>
              </a:lnSpc>
              <a:spcBef>
                <a:spcPts val="500"/>
              </a:spcBef>
              <a:buFont typeface="Arial" panose="020B0604020202020204" pitchFamily="34" charset="0"/>
              <a:buChar char="•"/>
              <a:defRPr>
                <a:solidFill>
                  <a:schemeClr val="bg1">
                    <a:lumMod val="85000"/>
                  </a:schemeClr>
                </a:solidFill>
              </a:defRPr>
            </a:lvl3pPr>
            <a:lvl4pPr marL="1600200" indent="-228600">
              <a:lnSpc>
                <a:spcPct val="90000"/>
              </a:lnSpc>
              <a:spcBef>
                <a:spcPts val="500"/>
              </a:spcBef>
              <a:buFont typeface="Arial" panose="020B0604020202020204" pitchFamily="34" charset="0"/>
              <a:buChar char="•"/>
              <a:defRPr>
                <a:solidFill>
                  <a:schemeClr val="bg1">
                    <a:lumMod val="85000"/>
                  </a:schemeClr>
                </a:solidFill>
              </a:defRPr>
            </a:lvl4pPr>
            <a:lvl5pPr marL="2057400" indent="-228600">
              <a:lnSpc>
                <a:spcPct val="90000"/>
              </a:lnSpc>
              <a:spcBef>
                <a:spcPts val="500"/>
              </a:spcBef>
              <a:buFont typeface="Arial" panose="020B0604020202020204" pitchFamily="34" charset="0"/>
              <a:buChar char="•"/>
              <a:defRPr>
                <a:solidFill>
                  <a:schemeClr val="bg1">
                    <a:lumMod val="8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28600" indent="-228600">
              <a:buSzTx/>
              <a:buFont typeface="Arial" panose="020B0604020202020204" pitchFamily="34" charset="0"/>
              <a:buChar char="•"/>
            </a:pPr>
            <a:r>
              <a:rPr lang="zh-CN" altLang="en-US" sz="2000">
                <a:latin typeface="+mn-lt"/>
                <a:ea typeface="+mn-ea"/>
              </a:rPr>
              <a:t>针对如何从少量实体实例中自动发现具有区分力的模式，进而扩展到海量文本去给实体做分类与聚类的问题，有文献提出了一种通过迭代方式扩展实体语料库的解决方案，其基本思想是通过少量的实体实例建立特征模型，再通过该模型应用于新的数据集得到新的命名实体。另外还有一种基于无监督学习的开放域聚类算法，其基本思想是基于已知实体的语义特征去搜索日志中识别出命名的实体，然后进行聚类。</a:t>
            </a:r>
            <a:endParaRPr lang="zh-CN" altLang="en-US" sz="2000">
              <a:latin typeface="+mn-lt"/>
              <a:ea typeface="+mn-ea"/>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深度学习算法原理</a:t>
            </a:r>
            <a:br>
              <a:rPr lang="en-US" altLang="zh-CN" dirty="0" smtClean="0"/>
            </a:br>
            <a:endParaRPr lang="zh-CN" altLang="en-US" dirty="0"/>
          </a:p>
        </p:txBody>
      </p:sp>
      <p:sp>
        <p:nvSpPr>
          <p:cNvPr id="3" name="TextBox 2"/>
          <p:cNvSpPr txBox="1"/>
          <p:nvPr/>
        </p:nvSpPr>
        <p:spPr>
          <a:xfrm>
            <a:off x="1238215" y="1857364"/>
            <a:ext cx="9429816" cy="2584450"/>
          </a:xfrm>
          <a:prstGeom prst="rect">
            <a:avLst/>
          </a:prstGeom>
          <a:noFill/>
        </p:spPr>
        <p:txBody>
          <a:bodyPr wrap="square" rtlCol="0">
            <a:spAutoFit/>
          </a:bodyPr>
          <a:lstStyle/>
          <a:p>
            <a:pPr>
              <a:lnSpc>
                <a:spcPct val="150000"/>
              </a:lnSpc>
            </a:pPr>
            <a:r>
              <a:rPr lang="zh-CN" altLang="en-US" dirty="0" smtClean="0"/>
              <a:t>第一层（输入层）：可直接接收原始数据，而不仅仅是特征；</a:t>
            </a:r>
            <a:endParaRPr lang="en-US" altLang="zh-CN" dirty="0" smtClean="0"/>
          </a:p>
          <a:p>
            <a:pPr>
              <a:lnSpc>
                <a:spcPct val="150000"/>
              </a:lnSpc>
            </a:pPr>
            <a:r>
              <a:rPr lang="zh-CN" altLang="en-US" dirty="0" smtClean="0"/>
              <a:t>中间层：包含了若干个神经元，每个神经元包含两个功能，一个是对输入的加权叠加，另一个是对将叠加的值进行变换并将变换后的值传入到下一层；</a:t>
            </a:r>
            <a:endParaRPr lang="en-US" altLang="zh-CN" dirty="0" smtClean="0"/>
          </a:p>
          <a:p>
            <a:pPr>
              <a:lnSpc>
                <a:spcPct val="150000"/>
              </a:lnSpc>
            </a:pPr>
            <a:r>
              <a:rPr lang="zh-CN" altLang="en-US" dirty="0" smtClean="0"/>
              <a:t>输出层：根据得到的多层运算的最后结果进行决策。</a:t>
            </a:r>
            <a:endParaRPr lang="en-US" altLang="zh-CN" dirty="0" smtClean="0"/>
          </a:p>
          <a:p>
            <a:pPr>
              <a:lnSpc>
                <a:spcPct val="150000"/>
              </a:lnSpc>
            </a:pPr>
            <a:endParaRPr lang="en-US" altLang="zh-CN" dirty="0" smtClean="0"/>
          </a:p>
          <a:p>
            <a:pPr>
              <a:lnSpc>
                <a:spcPct val="150000"/>
              </a:lnSpc>
            </a:pPr>
            <a:r>
              <a:rPr lang="zh-CN" altLang="en-US" dirty="0" smtClean="0"/>
              <a:t>功能强大在于对原始数据进行多项（神经元）与多层的运算</a:t>
            </a:r>
            <a:endParaRPr lang="zh-CN" altLang="en-US" dirty="0"/>
          </a:p>
        </p:txBody>
      </p:sp>
      <p:pic>
        <p:nvPicPr>
          <p:cNvPr id="4" name="图片 3"/>
          <p:cNvPicPr/>
          <p:nvPr/>
        </p:nvPicPr>
        <p:blipFill>
          <a:blip r:embed="rId1"/>
          <a:srcRect/>
          <a:stretch>
            <a:fillRect/>
          </a:stretch>
        </p:blipFill>
        <p:spPr bwMode="auto">
          <a:xfrm>
            <a:off x="9739338" y="285728"/>
            <a:ext cx="2257412" cy="200024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5" name="直接连接符 4"/>
          <p:cNvCxnSpPr/>
          <p:nvPr>
            <p:custDataLst>
              <p:tags r:id="rId1"/>
            </p:custDataLst>
          </p:nvPr>
        </p:nvCxnSpPr>
        <p:spPr>
          <a:xfrm>
            <a:off x="493395" y="3293110"/>
            <a:ext cx="11321413" cy="635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2"/>
            </p:custDataLst>
          </p:nvPr>
        </p:nvSpPr>
        <p:spPr>
          <a:xfrm>
            <a:off x="493394" y="1473200"/>
            <a:ext cx="11321415" cy="1703245"/>
          </a:xfrm>
          <a:prstGeom prst="rect">
            <a:avLst/>
          </a:prstGeom>
        </p:spPr>
        <p:txBody>
          <a:bodyPr vert="horz" lIns="91440" tIns="45720" rIns="91440" bIns="45720" rtlCol="0" anchor="b">
            <a:normAutofit/>
          </a:bodyPr>
          <a:lstStyle>
            <a:defPPr>
              <a:defRPr lang="zh-CN"/>
            </a:defPPr>
            <a:lvl1pPr lvl="0">
              <a:lnSpc>
                <a:spcPct val="90000"/>
              </a:lnSpc>
              <a:spcBef>
                <a:spcPct val="0"/>
              </a:spcBef>
              <a:buNone/>
              <a:defRPr sz="4800">
                <a:solidFill>
                  <a:srgbClr val="00B0F0"/>
                </a:solidFill>
                <a:latin typeface="+mj-lt"/>
                <a:ea typeface="+mj-ea"/>
                <a:cs typeface="+mj-cs"/>
              </a:defRPr>
            </a:lvl1pPr>
          </a:lstStyle>
          <a:p>
            <a:r>
              <a:rPr lang="zh-CN" altLang="en-US" sz="4400">
                <a:solidFill>
                  <a:schemeClr val="accent1"/>
                </a:solidFill>
                <a:sym typeface="+mn-ea"/>
              </a:rPr>
              <a:t>知识表示</a:t>
            </a:r>
            <a:endParaRPr lang="zh-CN" altLang="en-US" sz="4400">
              <a:solidFill>
                <a:schemeClr val="accent1"/>
              </a:solidFill>
              <a:sym typeface="+mn-ea"/>
            </a:endParaRPr>
          </a:p>
        </p:txBody>
      </p:sp>
      <p:sp>
        <p:nvSpPr>
          <p:cNvPr id="6" name="文本框 5"/>
          <p:cNvSpPr txBox="1"/>
          <p:nvPr>
            <p:custDataLst>
              <p:tags r:id="rId3"/>
            </p:custDataLst>
          </p:nvPr>
        </p:nvSpPr>
        <p:spPr>
          <a:xfrm>
            <a:off x="493395" y="3425825"/>
            <a:ext cx="11321415" cy="2207895"/>
          </a:xfrm>
          <a:prstGeom prst="rect">
            <a:avLst/>
          </a:prstGeom>
        </p:spPr>
        <p:txBody>
          <a:bodyPr vert="horz" lIns="91440" tIns="45720" rIns="91440" bIns="45720" rtlCol="0">
            <a:normAutofit/>
          </a:bodyPr>
          <a:lstStyle>
            <a:defPPr>
              <a:defRPr lang="zh-CN"/>
            </a:defPPr>
            <a:lvl1pPr marR="0" lvl="0" indent="0" eaLnBrk="0" fontAlgn="base" hangingPunct="0">
              <a:lnSpc>
                <a:spcPct val="100000"/>
              </a:lnSpc>
              <a:spcBef>
                <a:spcPct val="0"/>
              </a:spcBef>
              <a:spcAft>
                <a:spcPct val="0"/>
              </a:spcAft>
              <a:buClrTx/>
              <a:buSzTx/>
              <a:buFont typeface="Arial" panose="020B0604020202020204" pitchFamily="34" charset="0"/>
              <a:buNone/>
              <a:defRPr kumimoji="0" sz="3600" b="0" i="0" u="none" strike="noStrike" cap="none" spc="0" normalizeH="0" baseline="0">
                <a:ln>
                  <a:noFill/>
                </a:ln>
                <a:effectLst/>
                <a:uLnTx/>
                <a:uFillTx/>
                <a:latin typeface="Calibri" panose="020F0502020204030204" charset="0"/>
                <a:ea typeface="微软雅黑" panose="020B0503020204020204" charset="-122"/>
              </a:defRPr>
            </a:lvl1pPr>
            <a:lvl2pPr marL="685800" indent="-228600">
              <a:lnSpc>
                <a:spcPct val="90000"/>
              </a:lnSpc>
              <a:spcBef>
                <a:spcPts val="500"/>
              </a:spcBef>
              <a:buFont typeface="Arial" panose="020B0604020202020204" pitchFamily="34" charset="0"/>
              <a:buChar char="•"/>
              <a:defRPr sz="2000">
                <a:solidFill>
                  <a:schemeClr val="bg1">
                    <a:lumMod val="85000"/>
                  </a:schemeClr>
                </a:solidFill>
              </a:defRPr>
            </a:lvl2pPr>
            <a:lvl3pPr marL="1143000" indent="-228600">
              <a:lnSpc>
                <a:spcPct val="90000"/>
              </a:lnSpc>
              <a:spcBef>
                <a:spcPts val="500"/>
              </a:spcBef>
              <a:buFont typeface="Arial" panose="020B0604020202020204" pitchFamily="34" charset="0"/>
              <a:buChar char="•"/>
              <a:defRPr>
                <a:solidFill>
                  <a:schemeClr val="bg1">
                    <a:lumMod val="85000"/>
                  </a:schemeClr>
                </a:solidFill>
              </a:defRPr>
            </a:lvl3pPr>
            <a:lvl4pPr marL="1600200" indent="-228600">
              <a:lnSpc>
                <a:spcPct val="90000"/>
              </a:lnSpc>
              <a:spcBef>
                <a:spcPts val="500"/>
              </a:spcBef>
              <a:buFont typeface="Arial" panose="020B0604020202020204" pitchFamily="34" charset="0"/>
              <a:buChar char="•"/>
              <a:defRPr>
                <a:solidFill>
                  <a:schemeClr val="bg1">
                    <a:lumMod val="85000"/>
                  </a:schemeClr>
                </a:solidFill>
              </a:defRPr>
            </a:lvl4pPr>
            <a:lvl5pPr marL="2057400" indent="-228600">
              <a:lnSpc>
                <a:spcPct val="90000"/>
              </a:lnSpc>
              <a:spcBef>
                <a:spcPts val="500"/>
              </a:spcBef>
              <a:buFont typeface="Arial" panose="020B0604020202020204" pitchFamily="34" charset="0"/>
              <a:buChar char="•"/>
              <a:defRPr>
                <a:solidFill>
                  <a:schemeClr val="bg1">
                    <a:lumMod val="8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28600" indent="-228600">
              <a:buSzTx/>
              <a:buFont typeface="Arial" panose="020B0604020202020204" pitchFamily="34" charset="0"/>
              <a:buChar char="•"/>
            </a:pPr>
            <a:r>
              <a:rPr lang="zh-CN" altLang="en-US" sz="2400">
                <a:latin typeface="+mn-lt"/>
                <a:ea typeface="+mn-ea"/>
              </a:rPr>
              <a:t>虽然，基于三元组的知识表示形式受到了人们广泛的认可，但是其在计算效率、数据稀疏性等方面却面临着诸多问题。近年来，以深度学习为代表的表示学习技术取得了重要的进展，可以将实体的语义信息表示为稠密低维实值向量，进而在低维空间中高效计算实体、关系及其之间的复杂语义关联，对知识库的构建、推理、融合以及应用均具有重要的意义。</a:t>
            </a:r>
            <a:endParaRPr lang="zh-CN" altLang="en-US" sz="2400">
              <a:latin typeface="+mn-lt"/>
              <a:ea typeface="+mn-ea"/>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5" name="直接连接符 4"/>
          <p:cNvCxnSpPr/>
          <p:nvPr>
            <p:custDataLst>
              <p:tags r:id="rId1"/>
            </p:custDataLst>
          </p:nvPr>
        </p:nvCxnSpPr>
        <p:spPr>
          <a:xfrm>
            <a:off x="493395" y="3293110"/>
            <a:ext cx="11321413" cy="635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2"/>
            </p:custDataLst>
          </p:nvPr>
        </p:nvSpPr>
        <p:spPr>
          <a:xfrm>
            <a:off x="493394" y="1473200"/>
            <a:ext cx="11321415" cy="1703245"/>
          </a:xfrm>
          <a:prstGeom prst="rect">
            <a:avLst/>
          </a:prstGeom>
        </p:spPr>
        <p:txBody>
          <a:bodyPr vert="horz" lIns="91440" tIns="45720" rIns="91440" bIns="45720" rtlCol="0" anchor="b">
            <a:normAutofit/>
          </a:bodyPr>
          <a:lstStyle>
            <a:defPPr>
              <a:defRPr lang="zh-CN"/>
            </a:defPPr>
            <a:lvl1pPr lvl="0">
              <a:lnSpc>
                <a:spcPct val="90000"/>
              </a:lnSpc>
              <a:spcBef>
                <a:spcPct val="0"/>
              </a:spcBef>
              <a:buNone/>
              <a:defRPr sz="4800">
                <a:solidFill>
                  <a:srgbClr val="00B0F0"/>
                </a:solidFill>
                <a:latin typeface="+mj-lt"/>
                <a:ea typeface="+mj-ea"/>
                <a:cs typeface="+mj-cs"/>
              </a:defRPr>
            </a:lvl1pPr>
          </a:lstStyle>
          <a:p>
            <a:r>
              <a:rPr lang="zh-CN" altLang="en-US" sz="4400">
                <a:solidFill>
                  <a:schemeClr val="accent1"/>
                </a:solidFill>
                <a:sym typeface="+mn-ea"/>
              </a:rPr>
              <a:t>知识融合</a:t>
            </a:r>
            <a:endParaRPr lang="zh-CN" altLang="en-US" sz="4400">
              <a:solidFill>
                <a:schemeClr val="accent1"/>
              </a:solidFill>
              <a:sym typeface="+mn-ea"/>
            </a:endParaRPr>
          </a:p>
        </p:txBody>
      </p:sp>
      <p:sp>
        <p:nvSpPr>
          <p:cNvPr id="6" name="文本框 5"/>
          <p:cNvSpPr txBox="1"/>
          <p:nvPr>
            <p:custDataLst>
              <p:tags r:id="rId3"/>
            </p:custDataLst>
          </p:nvPr>
        </p:nvSpPr>
        <p:spPr>
          <a:xfrm>
            <a:off x="493395" y="3425825"/>
            <a:ext cx="11321415" cy="2225040"/>
          </a:xfrm>
          <a:prstGeom prst="rect">
            <a:avLst/>
          </a:prstGeom>
        </p:spPr>
        <p:txBody>
          <a:bodyPr vert="horz" lIns="91440" tIns="45720" rIns="91440" bIns="45720" rtlCol="0">
            <a:normAutofit/>
          </a:bodyPr>
          <a:lstStyle>
            <a:defPPr>
              <a:defRPr lang="zh-CN"/>
            </a:defPPr>
            <a:lvl1pPr marR="0" lvl="0" indent="0" eaLnBrk="0" fontAlgn="base" hangingPunct="0">
              <a:lnSpc>
                <a:spcPct val="100000"/>
              </a:lnSpc>
              <a:spcBef>
                <a:spcPct val="0"/>
              </a:spcBef>
              <a:spcAft>
                <a:spcPct val="0"/>
              </a:spcAft>
              <a:buClrTx/>
              <a:buSzTx/>
              <a:buFont typeface="Arial" panose="020B0604020202020204" pitchFamily="34" charset="0"/>
              <a:buNone/>
              <a:defRPr kumimoji="0" sz="3600" b="0" i="0" u="none" strike="noStrike" cap="none" spc="0" normalizeH="0" baseline="0">
                <a:ln>
                  <a:noFill/>
                </a:ln>
                <a:effectLst/>
                <a:uLnTx/>
                <a:uFillTx/>
                <a:latin typeface="Calibri" panose="020F0502020204030204" charset="0"/>
                <a:ea typeface="微软雅黑" panose="020B0503020204020204" charset="-122"/>
              </a:defRPr>
            </a:lvl1pPr>
            <a:lvl2pPr marL="685800" indent="-228600">
              <a:lnSpc>
                <a:spcPct val="90000"/>
              </a:lnSpc>
              <a:spcBef>
                <a:spcPts val="500"/>
              </a:spcBef>
              <a:buFont typeface="Arial" panose="020B0604020202020204" pitchFamily="34" charset="0"/>
              <a:buChar char="•"/>
              <a:defRPr sz="2000">
                <a:solidFill>
                  <a:schemeClr val="bg1">
                    <a:lumMod val="85000"/>
                  </a:schemeClr>
                </a:solidFill>
              </a:defRPr>
            </a:lvl2pPr>
            <a:lvl3pPr marL="1143000" indent="-228600">
              <a:lnSpc>
                <a:spcPct val="90000"/>
              </a:lnSpc>
              <a:spcBef>
                <a:spcPts val="500"/>
              </a:spcBef>
              <a:buFont typeface="Arial" panose="020B0604020202020204" pitchFamily="34" charset="0"/>
              <a:buChar char="•"/>
              <a:defRPr>
                <a:solidFill>
                  <a:schemeClr val="bg1">
                    <a:lumMod val="85000"/>
                  </a:schemeClr>
                </a:solidFill>
              </a:defRPr>
            </a:lvl3pPr>
            <a:lvl4pPr marL="1600200" indent="-228600">
              <a:lnSpc>
                <a:spcPct val="90000"/>
              </a:lnSpc>
              <a:spcBef>
                <a:spcPts val="500"/>
              </a:spcBef>
              <a:buFont typeface="Arial" panose="020B0604020202020204" pitchFamily="34" charset="0"/>
              <a:buChar char="•"/>
              <a:defRPr>
                <a:solidFill>
                  <a:schemeClr val="bg1">
                    <a:lumMod val="85000"/>
                  </a:schemeClr>
                </a:solidFill>
              </a:defRPr>
            </a:lvl4pPr>
            <a:lvl5pPr marL="2057400" indent="-228600">
              <a:lnSpc>
                <a:spcPct val="90000"/>
              </a:lnSpc>
              <a:spcBef>
                <a:spcPts val="500"/>
              </a:spcBef>
              <a:buFont typeface="Arial" panose="020B0604020202020204" pitchFamily="34" charset="0"/>
              <a:buChar char="•"/>
              <a:defRPr>
                <a:solidFill>
                  <a:schemeClr val="bg1">
                    <a:lumMod val="8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zh-CN" altLang="en-US" sz="2000">
                <a:latin typeface="+mn-lt"/>
                <a:ea typeface="+mn-ea"/>
              </a:rPr>
              <a:t>由于知识图谱中的知识来源广泛，存在知识质量良莠不齐、来自不同数据源的知识重复、知识间的关联不够明确等问题，所以必须要进行知识的融合。</a:t>
            </a:r>
            <a:endParaRPr lang="zh-CN" altLang="en-US" sz="2000">
              <a:latin typeface="+mn-lt"/>
              <a:ea typeface="+mn-ea"/>
            </a:endParaRPr>
          </a:p>
          <a:p>
            <a:pPr marL="0" indent="0">
              <a:buNone/>
            </a:pPr>
            <a:r>
              <a:rPr lang="zh-CN" altLang="en-US" sz="2000">
                <a:latin typeface="+mn-lt"/>
                <a:ea typeface="+mn-ea"/>
              </a:rPr>
              <a:t>知识融合是高层次的知识组织，使来自不同知识源的知识在同一框架规范下进行异构数据整合、消歧、加工、推理验证、更新等步骤，达到数据、信息、方法、经验以及人的思想的融合，形成高质量的知识库。</a:t>
            </a:r>
            <a:endParaRPr lang="zh-CN" altLang="en-US" sz="2000">
              <a:latin typeface="+mn-lt"/>
              <a:ea typeface="+mn-ea"/>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5" name="直接连接符 4"/>
          <p:cNvCxnSpPr/>
          <p:nvPr>
            <p:custDataLst>
              <p:tags r:id="rId1"/>
            </p:custDataLst>
          </p:nvPr>
        </p:nvCxnSpPr>
        <p:spPr>
          <a:xfrm>
            <a:off x="493395" y="3293110"/>
            <a:ext cx="11321413" cy="635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2"/>
            </p:custDataLst>
          </p:nvPr>
        </p:nvSpPr>
        <p:spPr>
          <a:xfrm>
            <a:off x="493394" y="1473200"/>
            <a:ext cx="11321415" cy="1703245"/>
          </a:xfrm>
          <a:prstGeom prst="rect">
            <a:avLst/>
          </a:prstGeom>
        </p:spPr>
        <p:txBody>
          <a:bodyPr vert="horz" lIns="91440" tIns="45720" rIns="91440" bIns="45720" rtlCol="0" anchor="b">
            <a:normAutofit/>
          </a:bodyPr>
          <a:lstStyle>
            <a:defPPr>
              <a:defRPr lang="zh-CN"/>
            </a:defPPr>
            <a:lvl1pPr lvl="0">
              <a:lnSpc>
                <a:spcPct val="90000"/>
              </a:lnSpc>
              <a:spcBef>
                <a:spcPct val="0"/>
              </a:spcBef>
              <a:buNone/>
              <a:defRPr sz="4800">
                <a:solidFill>
                  <a:srgbClr val="00B0F0"/>
                </a:solidFill>
                <a:latin typeface="+mj-lt"/>
                <a:ea typeface="+mj-ea"/>
                <a:cs typeface="+mj-cs"/>
              </a:defRPr>
            </a:lvl1pPr>
          </a:lstStyle>
          <a:p>
            <a:r>
              <a:rPr lang="zh-CN" altLang="en-US" sz="4400">
                <a:solidFill>
                  <a:schemeClr val="accent1"/>
                </a:solidFill>
              </a:rPr>
              <a:t>实体对齐</a:t>
            </a:r>
            <a:endParaRPr lang="zh-CN" altLang="en-US" sz="4400">
              <a:solidFill>
                <a:schemeClr val="accent1"/>
              </a:solidFill>
            </a:endParaRPr>
          </a:p>
        </p:txBody>
      </p:sp>
      <p:sp>
        <p:nvSpPr>
          <p:cNvPr id="6" name="文本框 5"/>
          <p:cNvSpPr txBox="1"/>
          <p:nvPr>
            <p:custDataLst>
              <p:tags r:id="rId3"/>
            </p:custDataLst>
          </p:nvPr>
        </p:nvSpPr>
        <p:spPr>
          <a:xfrm>
            <a:off x="493395" y="3425825"/>
            <a:ext cx="11321415" cy="2770505"/>
          </a:xfrm>
          <a:prstGeom prst="rect">
            <a:avLst/>
          </a:prstGeom>
        </p:spPr>
        <p:txBody>
          <a:bodyPr vert="horz" lIns="91440" tIns="45720" rIns="91440" bIns="45720" rtlCol="0">
            <a:normAutofit/>
          </a:bodyPr>
          <a:lstStyle>
            <a:defPPr>
              <a:defRPr lang="zh-CN"/>
            </a:defPPr>
            <a:lvl1pPr marR="0" lvl="0" indent="0" eaLnBrk="0" fontAlgn="base" hangingPunct="0">
              <a:lnSpc>
                <a:spcPct val="100000"/>
              </a:lnSpc>
              <a:spcBef>
                <a:spcPct val="0"/>
              </a:spcBef>
              <a:spcAft>
                <a:spcPct val="0"/>
              </a:spcAft>
              <a:buClrTx/>
              <a:buSzTx/>
              <a:buFont typeface="Arial" panose="020B0604020202020204" pitchFamily="34" charset="0"/>
              <a:buNone/>
              <a:defRPr kumimoji="0" sz="3600" b="0" i="0" u="none" strike="noStrike" cap="none" spc="0" normalizeH="0" baseline="0">
                <a:ln>
                  <a:noFill/>
                </a:ln>
                <a:effectLst/>
                <a:uLnTx/>
                <a:uFillTx/>
                <a:latin typeface="Calibri" panose="020F0502020204030204" charset="0"/>
                <a:ea typeface="微软雅黑" panose="020B0503020204020204" charset="-122"/>
              </a:defRPr>
            </a:lvl1pPr>
            <a:lvl2pPr marL="685800" indent="-228600">
              <a:lnSpc>
                <a:spcPct val="90000"/>
              </a:lnSpc>
              <a:spcBef>
                <a:spcPts val="500"/>
              </a:spcBef>
              <a:buFont typeface="Arial" panose="020B0604020202020204" pitchFamily="34" charset="0"/>
              <a:buChar char="•"/>
              <a:defRPr sz="2000">
                <a:solidFill>
                  <a:schemeClr val="bg1">
                    <a:lumMod val="85000"/>
                  </a:schemeClr>
                </a:solidFill>
              </a:defRPr>
            </a:lvl2pPr>
            <a:lvl3pPr marL="1143000" indent="-228600">
              <a:lnSpc>
                <a:spcPct val="90000"/>
              </a:lnSpc>
              <a:spcBef>
                <a:spcPts val="500"/>
              </a:spcBef>
              <a:buFont typeface="Arial" panose="020B0604020202020204" pitchFamily="34" charset="0"/>
              <a:buChar char="•"/>
              <a:defRPr>
                <a:solidFill>
                  <a:schemeClr val="bg1">
                    <a:lumMod val="85000"/>
                  </a:schemeClr>
                </a:solidFill>
              </a:defRPr>
            </a:lvl3pPr>
            <a:lvl4pPr marL="1600200" indent="-228600">
              <a:lnSpc>
                <a:spcPct val="90000"/>
              </a:lnSpc>
              <a:spcBef>
                <a:spcPts val="500"/>
              </a:spcBef>
              <a:buFont typeface="Arial" panose="020B0604020202020204" pitchFamily="34" charset="0"/>
              <a:buChar char="•"/>
              <a:defRPr>
                <a:solidFill>
                  <a:schemeClr val="bg1">
                    <a:lumMod val="85000"/>
                  </a:schemeClr>
                </a:solidFill>
              </a:defRPr>
            </a:lvl4pPr>
            <a:lvl5pPr marL="2057400" indent="-228600">
              <a:lnSpc>
                <a:spcPct val="90000"/>
              </a:lnSpc>
              <a:spcBef>
                <a:spcPts val="500"/>
              </a:spcBef>
              <a:buFont typeface="Arial" panose="020B0604020202020204" pitchFamily="34" charset="0"/>
              <a:buChar char="•"/>
              <a:defRPr>
                <a:solidFill>
                  <a:schemeClr val="bg1">
                    <a:lumMod val="8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28600" indent="-228600">
              <a:buSzTx/>
              <a:buFont typeface="Arial" panose="020B0604020202020204" pitchFamily="34" charset="0"/>
              <a:buChar char="•"/>
            </a:pPr>
            <a:r>
              <a:rPr lang="zh-CN" altLang="en-US" sz="2400">
                <a:latin typeface="+mn-lt"/>
                <a:ea typeface="+mn-ea"/>
              </a:rPr>
              <a:t>实体对齐(entity alignment) 也称为实体匹配(entity matching)或实体解析(entity resolution)，主要是用于消除异构数据中实体冲突、指向不明等不一致性问题，可以从顶层创建一个大规模的统一知识库，从而帮助机器理解多源异质的数据，形成高质量的知识。</a:t>
            </a:r>
            <a:endParaRPr lang="zh-CN" altLang="en-US" sz="2400">
              <a:latin typeface="+mn-lt"/>
              <a:ea typeface="+mn-ea"/>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内容占位符 4"/>
          <p:cNvSpPr>
            <a:spLocks noGrp="1"/>
          </p:cNvSpPr>
          <p:nvPr>
            <p:ph sz="quarter" idx="13"/>
            <p:custDataLst>
              <p:tags r:id="rId1"/>
            </p:custDataLst>
          </p:nvPr>
        </p:nvSpPr>
        <p:spPr/>
        <p:txBody>
          <a:bodyPr anchor="ctr">
            <a:normAutofit/>
          </a:bodyPr>
          <a:p>
            <a:pPr marL="228600" lvl="0" indent="-228600" algn="just" fontAlgn="base">
              <a:lnSpc>
                <a:spcPct val="120000"/>
              </a:lnSpc>
              <a:spcAft>
                <a:spcPct val="0"/>
              </a:spcAft>
              <a:buSzTx/>
              <a:buFont typeface="Arial" panose="020B0604020202020204" pitchFamily="34" charset="0"/>
              <a:buChar char="•"/>
              <a:defRPr/>
            </a:pPr>
            <a:r>
              <a:rPr lang="zh-CN" altLang="en-US" sz="1800"/>
              <a:t>在大数据的环境下，受知识库规模的影响，在进行知识库实体对齐时，主要会面临以下3个方面的挑战</a:t>
            </a:r>
            <a:endParaRPr lang="zh-CN" altLang="en-US" sz="1800"/>
          </a:p>
          <a:p>
            <a:pPr marL="228600" lvl="0" indent="-228600" algn="just" fontAlgn="base">
              <a:lnSpc>
                <a:spcPct val="120000"/>
              </a:lnSpc>
              <a:spcAft>
                <a:spcPct val="0"/>
              </a:spcAft>
              <a:buSzTx/>
              <a:buFont typeface="Arial" panose="020B0604020202020204" pitchFamily="34" charset="0"/>
              <a:buChar char="•"/>
              <a:defRPr/>
            </a:pPr>
            <a:r>
              <a:rPr lang="zh-CN" altLang="en-US" sz="1800"/>
              <a:t>1) 计算复杂度。匹配算法的计算复杂度会随知识库的规模呈二次增长，难以接受；</a:t>
            </a:r>
            <a:endParaRPr lang="zh-CN" altLang="en-US" sz="1800"/>
          </a:p>
          <a:p>
            <a:pPr marL="228600" lvl="0" indent="-228600" algn="just" fontAlgn="base">
              <a:lnSpc>
                <a:spcPct val="120000"/>
              </a:lnSpc>
              <a:spcAft>
                <a:spcPct val="0"/>
              </a:spcAft>
              <a:buSzTx/>
              <a:buFont typeface="Arial" panose="020B0604020202020204" pitchFamily="34" charset="0"/>
              <a:buChar char="•"/>
              <a:defRPr/>
            </a:pPr>
            <a:r>
              <a:rPr lang="zh-CN" altLang="en-US" sz="1800"/>
              <a:t>2) 数据质量。由于不同知识库的构建目的与方式有所不同，可能存在知识质量良莠不齐、相似重复数据、孤立数据、数据时间粒度不一致等问题；</a:t>
            </a:r>
            <a:endParaRPr lang="zh-CN" altLang="en-US" sz="1800"/>
          </a:p>
          <a:p>
            <a:pPr marL="228600" lvl="0" indent="-228600" algn="just" fontAlgn="base">
              <a:lnSpc>
                <a:spcPct val="120000"/>
              </a:lnSpc>
              <a:spcAft>
                <a:spcPct val="0"/>
              </a:spcAft>
              <a:buSzTx/>
              <a:buFont typeface="Arial" panose="020B0604020202020204" pitchFamily="34" charset="0"/>
              <a:buChar char="•"/>
              <a:defRPr/>
            </a:pPr>
            <a:r>
              <a:rPr lang="zh-CN" altLang="en-US" sz="1800"/>
              <a:t>3) 先验训练数据。在大规模知识库中想要获得这种先验数据却非常困难。通常情况下，需要研究者手工构造先验训练数据。</a:t>
            </a:r>
            <a:endParaRPr lang="zh-CN" altLang="en-US" sz="1800"/>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5" name="直接连接符 4"/>
          <p:cNvCxnSpPr/>
          <p:nvPr>
            <p:custDataLst>
              <p:tags r:id="rId1"/>
            </p:custDataLst>
          </p:nvPr>
        </p:nvCxnSpPr>
        <p:spPr>
          <a:xfrm>
            <a:off x="493395" y="3293110"/>
            <a:ext cx="11321413" cy="635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2"/>
            </p:custDataLst>
          </p:nvPr>
        </p:nvSpPr>
        <p:spPr>
          <a:xfrm>
            <a:off x="493394" y="1473200"/>
            <a:ext cx="11321415" cy="1703245"/>
          </a:xfrm>
          <a:prstGeom prst="rect">
            <a:avLst/>
          </a:prstGeom>
        </p:spPr>
        <p:txBody>
          <a:bodyPr vert="horz" lIns="91440" tIns="45720" rIns="91440" bIns="45720" rtlCol="0" anchor="b">
            <a:normAutofit/>
          </a:bodyPr>
          <a:lstStyle>
            <a:defPPr>
              <a:defRPr lang="zh-CN"/>
            </a:defPPr>
            <a:lvl1pPr lvl="0">
              <a:lnSpc>
                <a:spcPct val="90000"/>
              </a:lnSpc>
              <a:spcBef>
                <a:spcPct val="0"/>
              </a:spcBef>
              <a:buNone/>
              <a:defRPr sz="4800">
                <a:solidFill>
                  <a:srgbClr val="00B0F0"/>
                </a:solidFill>
                <a:latin typeface="+mj-lt"/>
                <a:ea typeface="+mj-ea"/>
                <a:cs typeface="+mj-cs"/>
              </a:defRPr>
            </a:lvl1pPr>
          </a:lstStyle>
          <a:p>
            <a:r>
              <a:rPr lang="zh-CN" altLang="en-US" sz="4400">
                <a:solidFill>
                  <a:schemeClr val="accent1"/>
                </a:solidFill>
              </a:rPr>
              <a:t>知识更新</a:t>
            </a:r>
            <a:endParaRPr lang="zh-CN" altLang="en-US" sz="4400">
              <a:solidFill>
                <a:schemeClr val="accent1"/>
              </a:solidFill>
            </a:endParaRPr>
          </a:p>
        </p:txBody>
      </p:sp>
      <p:sp>
        <p:nvSpPr>
          <p:cNvPr id="6" name="文本框 5"/>
          <p:cNvSpPr txBox="1"/>
          <p:nvPr>
            <p:custDataLst>
              <p:tags r:id="rId3"/>
            </p:custDataLst>
          </p:nvPr>
        </p:nvSpPr>
        <p:spPr>
          <a:xfrm>
            <a:off x="493395" y="3425825"/>
            <a:ext cx="11321415" cy="2400300"/>
          </a:xfrm>
          <a:prstGeom prst="rect">
            <a:avLst/>
          </a:prstGeom>
        </p:spPr>
        <p:txBody>
          <a:bodyPr vert="horz" lIns="91440" tIns="45720" rIns="91440" bIns="45720" rtlCol="0">
            <a:normAutofit/>
          </a:bodyPr>
          <a:lstStyle>
            <a:defPPr>
              <a:defRPr lang="zh-CN"/>
            </a:defPPr>
            <a:lvl1pPr marR="0" lvl="0" indent="0" eaLnBrk="0" fontAlgn="base" hangingPunct="0">
              <a:lnSpc>
                <a:spcPct val="100000"/>
              </a:lnSpc>
              <a:spcBef>
                <a:spcPct val="0"/>
              </a:spcBef>
              <a:spcAft>
                <a:spcPct val="0"/>
              </a:spcAft>
              <a:buClrTx/>
              <a:buSzTx/>
              <a:buFont typeface="Arial" panose="020B0604020202020204" pitchFamily="34" charset="0"/>
              <a:buNone/>
              <a:defRPr kumimoji="0" sz="3600" b="0" i="0" u="none" strike="noStrike" cap="none" spc="0" normalizeH="0" baseline="0">
                <a:ln>
                  <a:noFill/>
                </a:ln>
                <a:effectLst/>
                <a:uLnTx/>
                <a:uFillTx/>
                <a:latin typeface="Calibri" panose="020F0502020204030204" charset="0"/>
                <a:ea typeface="微软雅黑" panose="020B0503020204020204" charset="-122"/>
              </a:defRPr>
            </a:lvl1pPr>
            <a:lvl2pPr marL="685800" indent="-228600">
              <a:lnSpc>
                <a:spcPct val="90000"/>
              </a:lnSpc>
              <a:spcBef>
                <a:spcPts val="500"/>
              </a:spcBef>
              <a:buFont typeface="Arial" panose="020B0604020202020204" pitchFamily="34" charset="0"/>
              <a:buChar char="•"/>
              <a:defRPr sz="2000">
                <a:solidFill>
                  <a:schemeClr val="bg1">
                    <a:lumMod val="85000"/>
                  </a:schemeClr>
                </a:solidFill>
              </a:defRPr>
            </a:lvl2pPr>
            <a:lvl3pPr marL="1143000" indent="-228600">
              <a:lnSpc>
                <a:spcPct val="90000"/>
              </a:lnSpc>
              <a:spcBef>
                <a:spcPts val="500"/>
              </a:spcBef>
              <a:buFont typeface="Arial" panose="020B0604020202020204" pitchFamily="34" charset="0"/>
              <a:buChar char="•"/>
              <a:defRPr>
                <a:solidFill>
                  <a:schemeClr val="bg1">
                    <a:lumMod val="85000"/>
                  </a:schemeClr>
                </a:solidFill>
              </a:defRPr>
            </a:lvl3pPr>
            <a:lvl4pPr marL="1600200" indent="-228600">
              <a:lnSpc>
                <a:spcPct val="90000"/>
              </a:lnSpc>
              <a:spcBef>
                <a:spcPts val="500"/>
              </a:spcBef>
              <a:buFont typeface="Arial" panose="020B0604020202020204" pitchFamily="34" charset="0"/>
              <a:buChar char="•"/>
              <a:defRPr>
                <a:solidFill>
                  <a:schemeClr val="bg1">
                    <a:lumMod val="85000"/>
                  </a:schemeClr>
                </a:solidFill>
              </a:defRPr>
            </a:lvl4pPr>
            <a:lvl5pPr marL="2057400" indent="-228600">
              <a:lnSpc>
                <a:spcPct val="90000"/>
              </a:lnSpc>
              <a:spcBef>
                <a:spcPts val="500"/>
              </a:spcBef>
              <a:buFont typeface="Arial" panose="020B0604020202020204" pitchFamily="34" charset="0"/>
              <a:buChar char="•"/>
              <a:defRPr>
                <a:solidFill>
                  <a:schemeClr val="bg1">
                    <a:lumMod val="8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28600" indent="-228600">
              <a:buSzTx/>
              <a:buFont typeface="Arial" panose="020B0604020202020204" pitchFamily="34" charset="0"/>
              <a:buChar char="•"/>
            </a:pPr>
            <a:r>
              <a:rPr lang="zh-CN" altLang="en-US" sz="2000">
                <a:latin typeface="+mn-lt"/>
                <a:ea typeface="+mn-ea"/>
              </a:rPr>
              <a:t>根据知识图谱的逻辑结构，其更新主要包括模式层的更新与数据层的更新。模式层的更新是指本体中元素的更新，包括概念的增加、修改、删除，概念属性的更新以及概念之间上下位关系的更新等。其中，概念属性的更新操作将直接影响到所有直接或间接属性的子概念和实体。通常来说，模式层的增量更新方式消耗资源较少，但是多数情况下是在人工干预的情况下完成的，例如需要人工定义规则，人工处理冲突等。因此，实施起来并不容易</a:t>
            </a:r>
            <a:endParaRPr lang="zh-CN" altLang="en-US" sz="2000">
              <a:latin typeface="+mn-lt"/>
              <a:ea typeface="+mn-ea"/>
            </a:endParaRPr>
          </a:p>
          <a:p>
            <a:pPr marL="228600" indent="-228600">
              <a:buSzTx/>
              <a:buFont typeface="Arial" panose="020B0604020202020204" pitchFamily="34" charset="0"/>
              <a:buChar char="•"/>
            </a:pPr>
            <a:r>
              <a:rPr lang="zh-CN" altLang="en-US" sz="2000">
                <a:sym typeface="+mn-ea"/>
              </a:rPr>
              <a:t>数据层的更新指的是实体元素的更新，包括实体的增加、修改、删除，以及实体的基本信息和属性值。由于数据层的更新一般影响面较小，因此通常以自动的方式完成</a:t>
            </a:r>
            <a:endParaRPr lang="zh-CN" altLang="en-US" sz="2000">
              <a:sym typeface="+mn-ea"/>
            </a:endParaRPr>
          </a:p>
          <a:p>
            <a:pPr marL="228600" indent="-228600">
              <a:buSzTx/>
              <a:buFont typeface="Arial" panose="020B0604020202020204" pitchFamily="34" charset="0"/>
              <a:buChar char="•"/>
            </a:pPr>
            <a:endParaRPr lang="zh-CN" altLang="en-US" sz="2000">
              <a:latin typeface="+mn-lt"/>
              <a:ea typeface="+mn-ea"/>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5" name="直接连接符 4"/>
          <p:cNvCxnSpPr/>
          <p:nvPr>
            <p:custDataLst>
              <p:tags r:id="rId1"/>
            </p:custDataLst>
          </p:nvPr>
        </p:nvCxnSpPr>
        <p:spPr>
          <a:xfrm>
            <a:off x="493395" y="3293110"/>
            <a:ext cx="11321413" cy="635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2"/>
            </p:custDataLst>
          </p:nvPr>
        </p:nvSpPr>
        <p:spPr>
          <a:xfrm>
            <a:off x="493394" y="1473200"/>
            <a:ext cx="11321415" cy="1703245"/>
          </a:xfrm>
          <a:prstGeom prst="rect">
            <a:avLst/>
          </a:prstGeom>
        </p:spPr>
        <p:txBody>
          <a:bodyPr vert="horz" lIns="91440" tIns="45720" rIns="91440" bIns="45720" rtlCol="0" anchor="b">
            <a:normAutofit/>
          </a:bodyPr>
          <a:lstStyle>
            <a:defPPr>
              <a:defRPr lang="zh-CN"/>
            </a:defPPr>
            <a:lvl1pPr lvl="0">
              <a:lnSpc>
                <a:spcPct val="90000"/>
              </a:lnSpc>
              <a:spcBef>
                <a:spcPct val="0"/>
              </a:spcBef>
              <a:buNone/>
              <a:defRPr sz="4800">
                <a:solidFill>
                  <a:srgbClr val="00B0F0"/>
                </a:solidFill>
                <a:latin typeface="+mj-lt"/>
                <a:ea typeface="+mj-ea"/>
                <a:cs typeface="+mj-cs"/>
              </a:defRPr>
            </a:lvl1pPr>
          </a:lstStyle>
          <a:p>
            <a:r>
              <a:rPr lang="zh-CN" altLang="en-US" sz="4400">
                <a:solidFill>
                  <a:schemeClr val="accent1"/>
                </a:solidFill>
                <a:sym typeface="+mn-ea"/>
              </a:rPr>
              <a:t>知识推理</a:t>
            </a:r>
            <a:endParaRPr lang="zh-CN" altLang="en-US" sz="4400">
              <a:solidFill>
                <a:schemeClr val="accent1"/>
              </a:solidFill>
              <a:sym typeface="+mn-ea"/>
            </a:endParaRPr>
          </a:p>
        </p:txBody>
      </p:sp>
      <p:sp>
        <p:nvSpPr>
          <p:cNvPr id="6" name="文本框 5"/>
          <p:cNvSpPr txBox="1"/>
          <p:nvPr>
            <p:custDataLst>
              <p:tags r:id="rId3"/>
            </p:custDataLst>
          </p:nvPr>
        </p:nvSpPr>
        <p:spPr>
          <a:xfrm>
            <a:off x="493395" y="3425825"/>
            <a:ext cx="11321415" cy="2047875"/>
          </a:xfrm>
          <a:prstGeom prst="rect">
            <a:avLst/>
          </a:prstGeom>
        </p:spPr>
        <p:txBody>
          <a:bodyPr vert="horz" lIns="91440" tIns="45720" rIns="91440" bIns="45720" rtlCol="0">
            <a:normAutofit/>
          </a:bodyPr>
          <a:lstStyle>
            <a:defPPr>
              <a:defRPr lang="zh-CN"/>
            </a:defPPr>
            <a:lvl1pPr marR="0" lvl="0" indent="0" eaLnBrk="0" fontAlgn="base" hangingPunct="0">
              <a:lnSpc>
                <a:spcPct val="100000"/>
              </a:lnSpc>
              <a:spcBef>
                <a:spcPct val="0"/>
              </a:spcBef>
              <a:spcAft>
                <a:spcPct val="0"/>
              </a:spcAft>
              <a:buClrTx/>
              <a:buSzTx/>
              <a:buFont typeface="Arial" panose="020B0604020202020204" pitchFamily="34" charset="0"/>
              <a:buNone/>
              <a:defRPr kumimoji="0" sz="3600" b="0" i="0" u="none" strike="noStrike" cap="none" spc="0" normalizeH="0" baseline="0">
                <a:ln>
                  <a:noFill/>
                </a:ln>
                <a:effectLst/>
                <a:uLnTx/>
                <a:uFillTx/>
                <a:latin typeface="Calibri" panose="020F0502020204030204" charset="0"/>
                <a:ea typeface="微软雅黑" panose="020B0503020204020204" charset="-122"/>
              </a:defRPr>
            </a:lvl1pPr>
            <a:lvl2pPr marL="685800" indent="-228600">
              <a:lnSpc>
                <a:spcPct val="90000"/>
              </a:lnSpc>
              <a:spcBef>
                <a:spcPts val="500"/>
              </a:spcBef>
              <a:buFont typeface="Arial" panose="020B0604020202020204" pitchFamily="34" charset="0"/>
              <a:buChar char="•"/>
              <a:defRPr sz="2000">
                <a:solidFill>
                  <a:schemeClr val="bg1">
                    <a:lumMod val="85000"/>
                  </a:schemeClr>
                </a:solidFill>
              </a:defRPr>
            </a:lvl2pPr>
            <a:lvl3pPr marL="1143000" indent="-228600">
              <a:lnSpc>
                <a:spcPct val="90000"/>
              </a:lnSpc>
              <a:spcBef>
                <a:spcPts val="500"/>
              </a:spcBef>
              <a:buFont typeface="Arial" panose="020B0604020202020204" pitchFamily="34" charset="0"/>
              <a:buChar char="•"/>
              <a:defRPr>
                <a:solidFill>
                  <a:schemeClr val="bg1">
                    <a:lumMod val="85000"/>
                  </a:schemeClr>
                </a:solidFill>
              </a:defRPr>
            </a:lvl3pPr>
            <a:lvl4pPr marL="1600200" indent="-228600">
              <a:lnSpc>
                <a:spcPct val="90000"/>
              </a:lnSpc>
              <a:spcBef>
                <a:spcPts val="500"/>
              </a:spcBef>
              <a:buFont typeface="Arial" panose="020B0604020202020204" pitchFamily="34" charset="0"/>
              <a:buChar char="•"/>
              <a:defRPr>
                <a:solidFill>
                  <a:schemeClr val="bg1">
                    <a:lumMod val="85000"/>
                  </a:schemeClr>
                </a:solidFill>
              </a:defRPr>
            </a:lvl4pPr>
            <a:lvl5pPr marL="2057400" indent="-228600">
              <a:lnSpc>
                <a:spcPct val="90000"/>
              </a:lnSpc>
              <a:spcBef>
                <a:spcPts val="500"/>
              </a:spcBef>
              <a:buFont typeface="Arial" panose="020B0604020202020204" pitchFamily="34" charset="0"/>
              <a:buChar char="•"/>
              <a:defRPr>
                <a:solidFill>
                  <a:schemeClr val="bg1">
                    <a:lumMod val="8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zh-CN" altLang="en-US" sz="1800">
                <a:latin typeface="+mn-lt"/>
                <a:ea typeface="+mn-ea"/>
              </a:rPr>
              <a:t>知识推理则是在已有的知识库基础上进一步挖掘隐含的知识，从而丰富、扩展知识库。在推理的过程中，往往需要关联规则的支持。由于实体、实体属性以及关系的多样性，人们很难穷举所有的推理规则，一些较为复杂的推理规则往往是手动总结的。对于推理规则的挖掘，主要还是依赖于实体以及关系间的丰富同现情况。知识推理的对象可以是实体、实体的属性、实体间的关系、本体库中概念的层次结构等。知识推理方法主要可分为基于逻辑的推理与基于图的推理两种类别。</a:t>
            </a:r>
            <a:endParaRPr lang="zh-CN" altLang="en-US" sz="1800">
              <a:latin typeface="+mn-lt"/>
              <a:ea typeface="+mn-ea"/>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5" name="直接连接符 4"/>
          <p:cNvCxnSpPr/>
          <p:nvPr>
            <p:custDataLst>
              <p:tags r:id="rId1"/>
            </p:custDataLst>
          </p:nvPr>
        </p:nvCxnSpPr>
        <p:spPr>
          <a:xfrm>
            <a:off x="493395" y="3293110"/>
            <a:ext cx="11321413" cy="635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2"/>
            </p:custDataLst>
          </p:nvPr>
        </p:nvSpPr>
        <p:spPr>
          <a:xfrm>
            <a:off x="493394" y="1473200"/>
            <a:ext cx="11321415" cy="1703245"/>
          </a:xfrm>
          <a:prstGeom prst="rect">
            <a:avLst/>
          </a:prstGeom>
        </p:spPr>
        <p:txBody>
          <a:bodyPr vert="horz" lIns="91440" tIns="45720" rIns="91440" bIns="45720" rtlCol="0" anchor="b">
            <a:normAutofit/>
          </a:bodyPr>
          <a:lstStyle>
            <a:defPPr>
              <a:defRPr lang="zh-CN"/>
            </a:defPPr>
            <a:lvl1pPr lvl="0">
              <a:lnSpc>
                <a:spcPct val="90000"/>
              </a:lnSpc>
              <a:spcBef>
                <a:spcPct val="0"/>
              </a:spcBef>
              <a:buNone/>
              <a:defRPr sz="4800">
                <a:solidFill>
                  <a:srgbClr val="00B0F0"/>
                </a:solidFill>
                <a:latin typeface="+mj-lt"/>
                <a:ea typeface="+mj-ea"/>
                <a:cs typeface="+mj-cs"/>
              </a:defRPr>
            </a:lvl1pPr>
          </a:lstStyle>
          <a:p>
            <a:r>
              <a:rPr lang="zh-CN" altLang="en-US" sz="4400">
                <a:solidFill>
                  <a:schemeClr val="accent1"/>
                </a:solidFill>
                <a:sym typeface="+mn-ea"/>
              </a:rPr>
              <a:t>众包算法</a:t>
            </a:r>
            <a:endParaRPr lang="zh-CN" altLang="en-US" sz="4400">
              <a:solidFill>
                <a:schemeClr val="accent1"/>
              </a:solidFill>
              <a:sym typeface="+mn-ea"/>
            </a:endParaRPr>
          </a:p>
        </p:txBody>
      </p:sp>
      <p:sp>
        <p:nvSpPr>
          <p:cNvPr id="6" name="文本框 5"/>
          <p:cNvSpPr txBox="1"/>
          <p:nvPr>
            <p:custDataLst>
              <p:tags r:id="rId3"/>
            </p:custDataLst>
          </p:nvPr>
        </p:nvSpPr>
        <p:spPr>
          <a:xfrm>
            <a:off x="493395" y="3425825"/>
            <a:ext cx="11321415" cy="2289175"/>
          </a:xfrm>
          <a:prstGeom prst="rect">
            <a:avLst/>
          </a:prstGeom>
        </p:spPr>
        <p:txBody>
          <a:bodyPr vert="horz" lIns="91440" tIns="45720" rIns="91440" bIns="45720" rtlCol="0">
            <a:normAutofit/>
          </a:bodyPr>
          <a:lstStyle>
            <a:defPPr>
              <a:defRPr lang="zh-CN"/>
            </a:defPPr>
            <a:lvl1pPr marR="0" lvl="0" indent="0" eaLnBrk="0" fontAlgn="base" hangingPunct="0">
              <a:lnSpc>
                <a:spcPct val="100000"/>
              </a:lnSpc>
              <a:spcBef>
                <a:spcPct val="0"/>
              </a:spcBef>
              <a:spcAft>
                <a:spcPct val="0"/>
              </a:spcAft>
              <a:buClrTx/>
              <a:buSzTx/>
              <a:buFont typeface="Arial" panose="020B0604020202020204" pitchFamily="34" charset="0"/>
              <a:buNone/>
              <a:defRPr kumimoji="0" sz="3600" b="0" i="0" u="none" strike="noStrike" cap="none" spc="0" normalizeH="0" baseline="0">
                <a:ln>
                  <a:noFill/>
                </a:ln>
                <a:effectLst/>
                <a:uLnTx/>
                <a:uFillTx/>
                <a:latin typeface="Calibri" panose="020F0502020204030204" charset="0"/>
                <a:ea typeface="微软雅黑" panose="020B0503020204020204" charset="-122"/>
              </a:defRPr>
            </a:lvl1pPr>
            <a:lvl2pPr marL="685800" indent="-228600">
              <a:lnSpc>
                <a:spcPct val="90000"/>
              </a:lnSpc>
              <a:spcBef>
                <a:spcPts val="500"/>
              </a:spcBef>
              <a:buFont typeface="Arial" panose="020B0604020202020204" pitchFamily="34" charset="0"/>
              <a:buChar char="•"/>
              <a:defRPr sz="2000">
                <a:solidFill>
                  <a:schemeClr val="bg1">
                    <a:lumMod val="85000"/>
                  </a:schemeClr>
                </a:solidFill>
              </a:defRPr>
            </a:lvl2pPr>
            <a:lvl3pPr marL="1143000" indent="-228600">
              <a:lnSpc>
                <a:spcPct val="90000"/>
              </a:lnSpc>
              <a:spcBef>
                <a:spcPts val="500"/>
              </a:spcBef>
              <a:buFont typeface="Arial" panose="020B0604020202020204" pitchFamily="34" charset="0"/>
              <a:buChar char="•"/>
              <a:defRPr>
                <a:solidFill>
                  <a:schemeClr val="bg1">
                    <a:lumMod val="85000"/>
                  </a:schemeClr>
                </a:solidFill>
              </a:defRPr>
            </a:lvl3pPr>
            <a:lvl4pPr marL="1600200" indent="-228600">
              <a:lnSpc>
                <a:spcPct val="90000"/>
              </a:lnSpc>
              <a:spcBef>
                <a:spcPts val="500"/>
              </a:spcBef>
              <a:buFont typeface="Arial" panose="020B0604020202020204" pitchFamily="34" charset="0"/>
              <a:buChar char="•"/>
              <a:defRPr>
                <a:solidFill>
                  <a:schemeClr val="bg1">
                    <a:lumMod val="85000"/>
                  </a:schemeClr>
                </a:solidFill>
              </a:defRPr>
            </a:lvl4pPr>
            <a:lvl5pPr marL="2057400" indent="-228600">
              <a:lnSpc>
                <a:spcPct val="90000"/>
              </a:lnSpc>
              <a:spcBef>
                <a:spcPts val="500"/>
              </a:spcBef>
              <a:buFont typeface="Arial" panose="020B0604020202020204" pitchFamily="34" charset="0"/>
              <a:buChar char="•"/>
              <a:defRPr>
                <a:solidFill>
                  <a:schemeClr val="bg1">
                    <a:lumMod val="8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zh-CN" altLang="en-US" sz="2000">
                <a:latin typeface="+mn-lt"/>
                <a:ea typeface="+mn-ea"/>
              </a:rPr>
              <a:t>人机结合的众包算法可以有效地提高知识融合的质量。众包算法的设计讲求数据量、知识库对齐质量以及人工标注三者的权衡。将众包平台与知识库对齐模型有机结合起来，并且能够有效判别人工标注的质量，这些均具有较为广阔的研究前景</a:t>
            </a:r>
            <a:endParaRPr lang="zh-CN" altLang="en-US" sz="2000">
              <a:latin typeface="+mn-lt"/>
              <a:ea typeface="+mn-ea"/>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5" name="直接连接符 4"/>
          <p:cNvCxnSpPr/>
          <p:nvPr>
            <p:custDataLst>
              <p:tags r:id="rId1"/>
            </p:custDataLst>
          </p:nvPr>
        </p:nvCxnSpPr>
        <p:spPr>
          <a:xfrm>
            <a:off x="493395" y="3293110"/>
            <a:ext cx="11321413" cy="635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2"/>
            </p:custDataLst>
          </p:nvPr>
        </p:nvSpPr>
        <p:spPr>
          <a:xfrm>
            <a:off x="493394" y="1473200"/>
            <a:ext cx="11321415" cy="1703245"/>
          </a:xfrm>
          <a:prstGeom prst="rect">
            <a:avLst/>
          </a:prstGeom>
        </p:spPr>
        <p:txBody>
          <a:bodyPr vert="horz" lIns="91440" tIns="45720" rIns="91440" bIns="45720" rtlCol="0" anchor="b">
            <a:normAutofit/>
          </a:bodyPr>
          <a:lstStyle>
            <a:defPPr>
              <a:defRPr lang="zh-CN"/>
            </a:defPPr>
            <a:lvl1pPr lvl="0">
              <a:lnSpc>
                <a:spcPct val="90000"/>
              </a:lnSpc>
              <a:spcBef>
                <a:spcPct val="0"/>
              </a:spcBef>
              <a:buNone/>
              <a:defRPr sz="4800">
                <a:solidFill>
                  <a:srgbClr val="00B0F0"/>
                </a:solidFill>
                <a:latin typeface="+mj-lt"/>
                <a:ea typeface="+mj-ea"/>
                <a:cs typeface="+mj-cs"/>
              </a:defRPr>
            </a:lvl1pPr>
          </a:lstStyle>
          <a:p>
            <a:r>
              <a:rPr lang="zh-CN" altLang="en-US" sz="4400">
                <a:solidFill>
                  <a:schemeClr val="accent1"/>
                </a:solidFill>
                <a:sym typeface="+mn-ea"/>
              </a:rPr>
              <a:t>知识图谱的典型应用</a:t>
            </a:r>
            <a:endParaRPr lang="zh-CN" altLang="en-US" sz="4400">
              <a:solidFill>
                <a:schemeClr val="accent1"/>
              </a:solidFill>
              <a:sym typeface="+mn-ea"/>
            </a:endParaRPr>
          </a:p>
        </p:txBody>
      </p:sp>
      <p:sp>
        <p:nvSpPr>
          <p:cNvPr id="6" name="文本框 5"/>
          <p:cNvSpPr txBox="1"/>
          <p:nvPr>
            <p:custDataLst>
              <p:tags r:id="rId3"/>
            </p:custDataLst>
          </p:nvPr>
        </p:nvSpPr>
        <p:spPr>
          <a:xfrm>
            <a:off x="493395" y="3425825"/>
            <a:ext cx="11321415" cy="1760220"/>
          </a:xfrm>
          <a:prstGeom prst="rect">
            <a:avLst/>
          </a:prstGeom>
        </p:spPr>
        <p:txBody>
          <a:bodyPr vert="horz" lIns="91440" tIns="45720" rIns="91440" bIns="45720" rtlCol="0">
            <a:normAutofit/>
          </a:bodyPr>
          <a:lstStyle>
            <a:defPPr>
              <a:defRPr lang="zh-CN"/>
            </a:defPPr>
            <a:lvl1pPr marR="0" lvl="0" indent="0" eaLnBrk="0" fontAlgn="base" hangingPunct="0">
              <a:lnSpc>
                <a:spcPct val="100000"/>
              </a:lnSpc>
              <a:spcBef>
                <a:spcPct val="0"/>
              </a:spcBef>
              <a:spcAft>
                <a:spcPct val="0"/>
              </a:spcAft>
              <a:buClrTx/>
              <a:buSzTx/>
              <a:buFont typeface="Arial" panose="020B0604020202020204" pitchFamily="34" charset="0"/>
              <a:buNone/>
              <a:defRPr kumimoji="0" sz="3600" b="0" i="0" u="none" strike="noStrike" cap="none" spc="0" normalizeH="0" baseline="0">
                <a:ln>
                  <a:noFill/>
                </a:ln>
                <a:effectLst/>
                <a:uLnTx/>
                <a:uFillTx/>
                <a:latin typeface="Calibri" panose="020F0502020204030204" charset="0"/>
                <a:ea typeface="微软雅黑" panose="020B0503020204020204" charset="-122"/>
              </a:defRPr>
            </a:lvl1pPr>
            <a:lvl2pPr marL="685800" indent="-228600">
              <a:lnSpc>
                <a:spcPct val="90000"/>
              </a:lnSpc>
              <a:spcBef>
                <a:spcPts val="500"/>
              </a:spcBef>
              <a:buFont typeface="Arial" panose="020B0604020202020204" pitchFamily="34" charset="0"/>
              <a:buChar char="•"/>
              <a:defRPr sz="2000">
                <a:solidFill>
                  <a:schemeClr val="bg1">
                    <a:lumMod val="85000"/>
                  </a:schemeClr>
                </a:solidFill>
              </a:defRPr>
            </a:lvl2pPr>
            <a:lvl3pPr marL="1143000" indent="-228600">
              <a:lnSpc>
                <a:spcPct val="90000"/>
              </a:lnSpc>
              <a:spcBef>
                <a:spcPts val="500"/>
              </a:spcBef>
              <a:buFont typeface="Arial" panose="020B0604020202020204" pitchFamily="34" charset="0"/>
              <a:buChar char="•"/>
              <a:defRPr>
                <a:solidFill>
                  <a:schemeClr val="bg1">
                    <a:lumMod val="85000"/>
                  </a:schemeClr>
                </a:solidFill>
              </a:defRPr>
            </a:lvl3pPr>
            <a:lvl4pPr marL="1600200" indent="-228600">
              <a:lnSpc>
                <a:spcPct val="90000"/>
              </a:lnSpc>
              <a:spcBef>
                <a:spcPts val="500"/>
              </a:spcBef>
              <a:buFont typeface="Arial" panose="020B0604020202020204" pitchFamily="34" charset="0"/>
              <a:buChar char="•"/>
              <a:defRPr>
                <a:solidFill>
                  <a:schemeClr val="bg1">
                    <a:lumMod val="85000"/>
                  </a:schemeClr>
                </a:solidFill>
              </a:defRPr>
            </a:lvl4pPr>
            <a:lvl5pPr marL="2057400" indent="-228600">
              <a:lnSpc>
                <a:spcPct val="90000"/>
              </a:lnSpc>
              <a:spcBef>
                <a:spcPts val="500"/>
              </a:spcBef>
              <a:buFont typeface="Arial" panose="020B0604020202020204" pitchFamily="34" charset="0"/>
              <a:buChar char="•"/>
              <a:defRPr>
                <a:solidFill>
                  <a:schemeClr val="bg1">
                    <a:lumMod val="8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zh-CN" altLang="en-US" sz="2000">
                <a:latin typeface="+mn-lt"/>
                <a:ea typeface="+mn-ea"/>
              </a:rPr>
              <a:t>知识图谱为互联网上海量、异构、动态的大数据表达、组织、管理以及利用提供了一种更为有效的方式，使得网络的智能化水平更高，更加接近于人类的认知思维。目前，知识图谱已在智能搜索、深度问答、社交网络以及一些垂直行业中有所应用，成为支撑这些应用发展的动力源泉。</a:t>
            </a:r>
            <a:endParaRPr lang="zh-CN" altLang="en-US" sz="2000">
              <a:latin typeface="+mn-lt"/>
              <a:ea typeface="+mn-ea"/>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内容占位符 4"/>
          <p:cNvSpPr>
            <a:spLocks noGrp="1"/>
          </p:cNvSpPr>
          <p:nvPr>
            <p:ph sz="quarter" idx="13"/>
            <p:custDataLst>
              <p:tags r:id="rId1"/>
            </p:custDataLst>
          </p:nvPr>
        </p:nvSpPr>
        <p:spPr/>
        <p:txBody>
          <a:bodyPr anchor="ctr">
            <a:normAutofit/>
          </a:bodyPr>
          <a:p>
            <a:pPr lvl="0" algn="just" fontAlgn="base">
              <a:lnSpc>
                <a:spcPct val="120000"/>
              </a:lnSpc>
              <a:spcAft>
                <a:spcPct val="0"/>
              </a:spcAft>
              <a:defRPr/>
            </a:pPr>
            <a:r>
              <a:rPr lang="zh-CN" altLang="en-US" sz="1800"/>
              <a:t>阿里巴巴是应用知识图谱的代表电商网站之一，它旗下的一淘网不仅包含了淘宝数亿的商品，更建立了商品间关联的信息以及从互联网抽取的相关信息，通过整合所有信息，形成了阿里巴巴知识库和产品库，构建了它自身的知识图谱。当用户输入关键词查看商品时，知识图谱会为用户提供此次购物方面最相关的信息，包括整合后分类罗列的商品结果、使用建议、搭配等。</a:t>
            </a:r>
            <a:endParaRPr lang="zh-CN" altLang="en-US" sz="1800"/>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Freeform 3"/>
          <p:cNvSpPr/>
          <p:nvPr/>
        </p:nvSpPr>
        <p:spPr>
          <a:xfrm>
            <a:off x="7523163" y="2336800"/>
            <a:ext cx="1538288" cy="960438"/>
          </a:xfrm>
          <a:custGeom>
            <a:avLst/>
            <a:gdLst>
              <a:gd name="connsiteX0" fmla="*/ 12700 w 1537563"/>
              <a:gd name="connsiteY0" fmla="*/ 12700 h 961504"/>
              <a:gd name="connsiteX1" fmla="*/ 1524863 w 1537563"/>
              <a:gd name="connsiteY1" fmla="*/ 12700 h 961504"/>
              <a:gd name="connsiteX2" fmla="*/ 1524863 w 1537563"/>
              <a:gd name="connsiteY2" fmla="*/ 948804 h 961504"/>
              <a:gd name="connsiteX3" fmla="*/ 12700 w 1537563"/>
              <a:gd name="connsiteY3" fmla="*/ 948804 h 961504"/>
              <a:gd name="connsiteX4" fmla="*/ 12700 w 1537563"/>
              <a:gd name="connsiteY4" fmla="*/ 12700 h 9615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537563" h="961504">
                <a:moveTo>
                  <a:pt x="12700" y="12700"/>
                </a:moveTo>
                <a:lnTo>
                  <a:pt x="1524863" y="12700"/>
                </a:lnTo>
                <a:lnTo>
                  <a:pt x="1524863" y="948804"/>
                </a:lnTo>
                <a:lnTo>
                  <a:pt x="12700" y="948804"/>
                </a:lnTo>
                <a:lnTo>
                  <a:pt x="12700" y="12700"/>
                </a:lnTo>
              </a:path>
            </a:pathLst>
          </a:custGeom>
          <a:solidFill>
            <a:srgbClr val="000000">
              <a:alpha val="0"/>
            </a:srgbClr>
          </a:solidFill>
          <a:ln w="25400">
            <a:solidFill>
              <a:srgbClr val="FF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Freeform 3"/>
          <p:cNvSpPr/>
          <p:nvPr/>
        </p:nvSpPr>
        <p:spPr>
          <a:xfrm>
            <a:off x="8285163" y="1947863"/>
            <a:ext cx="188913" cy="407988"/>
          </a:xfrm>
          <a:custGeom>
            <a:avLst/>
            <a:gdLst>
              <a:gd name="connsiteX0" fmla="*/ 6350 w 187629"/>
              <a:gd name="connsiteY0" fmla="*/ 401637 h 407987"/>
              <a:gd name="connsiteX1" fmla="*/ 181279 w 187629"/>
              <a:gd name="connsiteY1" fmla="*/ 6350 h 407987"/>
            </a:gdLst>
            <a:ahLst/>
            <a:cxnLst>
              <a:cxn ang="0">
                <a:pos x="connsiteX0" y="connsiteY0"/>
              </a:cxn>
              <a:cxn ang="1">
                <a:pos x="connsiteX1" y="connsiteY1"/>
              </a:cxn>
            </a:cxnLst>
            <a:rect l="l" t="t" r="r" b="b"/>
            <a:pathLst>
              <a:path w="187629" h="407987">
                <a:moveTo>
                  <a:pt x="6350" y="401637"/>
                </a:moveTo>
                <a:lnTo>
                  <a:pt x="181279" y="6350"/>
                </a:lnTo>
              </a:path>
            </a:pathLst>
          </a:custGeom>
          <a:ln w="12700">
            <a:solidFill>
              <a:srgbClr val="FF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5" name="Freeform 3"/>
          <p:cNvSpPr/>
          <p:nvPr/>
        </p:nvSpPr>
        <p:spPr>
          <a:xfrm>
            <a:off x="8389938" y="1947863"/>
            <a:ext cx="93663" cy="100013"/>
          </a:xfrm>
          <a:custGeom>
            <a:avLst/>
            <a:gdLst>
              <a:gd name="connsiteX0" fmla="*/ 6350 w 93992"/>
              <a:gd name="connsiteY0" fmla="*/ 58039 h 100368"/>
              <a:gd name="connsiteX1" fmla="*/ 77838 w 93992"/>
              <a:gd name="connsiteY1" fmla="*/ 6350 h 100368"/>
              <a:gd name="connsiteX2" fmla="*/ 87642 w 93992"/>
              <a:gd name="connsiteY2" fmla="*/ 94018 h 100368"/>
            </a:gdLst>
            <a:ahLst/>
            <a:cxnLst>
              <a:cxn ang="0">
                <a:pos x="connsiteX0" y="connsiteY0"/>
              </a:cxn>
              <a:cxn ang="1">
                <a:pos x="connsiteX1" y="connsiteY1"/>
              </a:cxn>
              <a:cxn ang="2">
                <a:pos x="connsiteX2" y="connsiteY2"/>
              </a:cxn>
            </a:cxnLst>
            <a:rect l="l" t="t" r="r" b="b"/>
            <a:pathLst>
              <a:path w="93992" h="100368">
                <a:moveTo>
                  <a:pt x="6350" y="58039"/>
                </a:moveTo>
                <a:lnTo>
                  <a:pt x="77838" y="6350"/>
                </a:lnTo>
                <a:lnTo>
                  <a:pt x="87642" y="94018"/>
                </a:lnTo>
              </a:path>
            </a:pathLst>
          </a:custGeom>
          <a:ln w="12700">
            <a:solidFill>
              <a:srgbClr val="FF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6" name="Freeform 3"/>
          <p:cNvSpPr/>
          <p:nvPr/>
        </p:nvSpPr>
        <p:spPr>
          <a:xfrm>
            <a:off x="7523163" y="3344863"/>
            <a:ext cx="1538288" cy="1752600"/>
          </a:xfrm>
          <a:custGeom>
            <a:avLst/>
            <a:gdLst>
              <a:gd name="connsiteX0" fmla="*/ 12700 w 1537563"/>
              <a:gd name="connsiteY0" fmla="*/ 12700 h 1753590"/>
              <a:gd name="connsiteX1" fmla="*/ 1524863 w 1537563"/>
              <a:gd name="connsiteY1" fmla="*/ 12700 h 1753590"/>
              <a:gd name="connsiteX2" fmla="*/ 1524863 w 1537563"/>
              <a:gd name="connsiteY2" fmla="*/ 1740890 h 1753590"/>
              <a:gd name="connsiteX3" fmla="*/ 12700 w 1537563"/>
              <a:gd name="connsiteY3" fmla="*/ 1740890 h 1753590"/>
              <a:gd name="connsiteX4" fmla="*/ 12700 w 1537563"/>
              <a:gd name="connsiteY4" fmla="*/ 12700 h 175359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537563" h="1753590">
                <a:moveTo>
                  <a:pt x="12700" y="12700"/>
                </a:moveTo>
                <a:lnTo>
                  <a:pt x="1524863" y="12700"/>
                </a:lnTo>
                <a:lnTo>
                  <a:pt x="1524863" y="1740890"/>
                </a:lnTo>
                <a:lnTo>
                  <a:pt x="12700" y="1740890"/>
                </a:lnTo>
                <a:lnTo>
                  <a:pt x="12700" y="12700"/>
                </a:lnTo>
              </a:path>
            </a:pathLst>
          </a:custGeom>
          <a:solidFill>
            <a:srgbClr val="000000">
              <a:alpha val="0"/>
            </a:srgbClr>
          </a:solidFill>
          <a:ln w="25400">
            <a:solidFill>
              <a:srgbClr val="FF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Freeform 3"/>
          <p:cNvSpPr/>
          <p:nvPr/>
        </p:nvSpPr>
        <p:spPr>
          <a:xfrm>
            <a:off x="8285163" y="5078413"/>
            <a:ext cx="936625" cy="227013"/>
          </a:xfrm>
          <a:custGeom>
            <a:avLst/>
            <a:gdLst>
              <a:gd name="connsiteX0" fmla="*/ 6350 w 936548"/>
              <a:gd name="connsiteY0" fmla="*/ 6350 h 225894"/>
              <a:gd name="connsiteX1" fmla="*/ 930198 w 936548"/>
              <a:gd name="connsiteY1" fmla="*/ 219544 h 225894"/>
            </a:gdLst>
            <a:ahLst/>
            <a:cxnLst>
              <a:cxn ang="0">
                <a:pos x="connsiteX0" y="connsiteY0"/>
              </a:cxn>
              <a:cxn ang="1">
                <a:pos x="connsiteX1" y="connsiteY1"/>
              </a:cxn>
            </a:cxnLst>
            <a:rect l="l" t="t" r="r" b="b"/>
            <a:pathLst>
              <a:path w="936548" h="225894">
                <a:moveTo>
                  <a:pt x="6350" y="6350"/>
                </a:moveTo>
                <a:lnTo>
                  <a:pt x="930198" y="219544"/>
                </a:lnTo>
              </a:path>
            </a:pathLst>
          </a:custGeom>
          <a:ln w="12700">
            <a:solidFill>
              <a:srgbClr val="FF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8" name="Freeform 3"/>
          <p:cNvSpPr/>
          <p:nvPr/>
        </p:nvSpPr>
        <p:spPr>
          <a:xfrm>
            <a:off x="9124950" y="5230813"/>
            <a:ext cx="96838" cy="100013"/>
          </a:xfrm>
          <a:custGeom>
            <a:avLst/>
            <a:gdLst>
              <a:gd name="connsiteX0" fmla="*/ 26339 w 96939"/>
              <a:gd name="connsiteY0" fmla="*/ 6350 h 99326"/>
              <a:gd name="connsiteX1" fmla="*/ 90589 w 96939"/>
              <a:gd name="connsiteY1" fmla="*/ 66801 h 99326"/>
              <a:gd name="connsiteX2" fmla="*/ 6350 w 96939"/>
              <a:gd name="connsiteY2" fmla="*/ 92976 h 99326"/>
            </a:gdLst>
            <a:ahLst/>
            <a:cxnLst>
              <a:cxn ang="0">
                <a:pos x="connsiteX0" y="connsiteY0"/>
              </a:cxn>
              <a:cxn ang="1">
                <a:pos x="connsiteX1" y="connsiteY1"/>
              </a:cxn>
              <a:cxn ang="2">
                <a:pos x="connsiteX2" y="connsiteY2"/>
              </a:cxn>
            </a:cxnLst>
            <a:rect l="l" t="t" r="r" b="b"/>
            <a:pathLst>
              <a:path w="96939" h="99326">
                <a:moveTo>
                  <a:pt x="26339" y="6350"/>
                </a:moveTo>
                <a:lnTo>
                  <a:pt x="90589" y="66801"/>
                </a:lnTo>
                <a:lnTo>
                  <a:pt x="6350" y="92976"/>
                </a:lnTo>
              </a:path>
            </a:pathLst>
          </a:custGeom>
          <a:ln w="12700">
            <a:solidFill>
              <a:srgbClr val="FF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9" name="Freeform 3"/>
          <p:cNvSpPr/>
          <p:nvPr/>
        </p:nvSpPr>
        <p:spPr>
          <a:xfrm>
            <a:off x="3779838" y="1903413"/>
            <a:ext cx="528638" cy="458788"/>
          </a:xfrm>
          <a:custGeom>
            <a:avLst/>
            <a:gdLst>
              <a:gd name="connsiteX0" fmla="*/ 12700 w 529450"/>
              <a:gd name="connsiteY0" fmla="*/ 12700 h 457454"/>
              <a:gd name="connsiteX1" fmla="*/ 516750 w 529450"/>
              <a:gd name="connsiteY1" fmla="*/ 12700 h 457454"/>
              <a:gd name="connsiteX2" fmla="*/ 516750 w 529450"/>
              <a:gd name="connsiteY2" fmla="*/ 444753 h 457454"/>
              <a:gd name="connsiteX3" fmla="*/ 12700 w 529450"/>
              <a:gd name="connsiteY3" fmla="*/ 444753 h 457454"/>
              <a:gd name="connsiteX4" fmla="*/ 12700 w 529450"/>
              <a:gd name="connsiteY4" fmla="*/ 12700 h 45745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29450" h="457454">
                <a:moveTo>
                  <a:pt x="12700" y="12700"/>
                </a:moveTo>
                <a:lnTo>
                  <a:pt x="516750" y="12700"/>
                </a:lnTo>
                <a:lnTo>
                  <a:pt x="516750" y="444753"/>
                </a:lnTo>
                <a:lnTo>
                  <a:pt x="12700" y="444753"/>
                </a:lnTo>
                <a:lnTo>
                  <a:pt x="12700" y="12700"/>
                </a:lnTo>
              </a:path>
            </a:pathLst>
          </a:custGeom>
          <a:solidFill>
            <a:srgbClr val="000000">
              <a:alpha val="0"/>
            </a:srgbClr>
          </a:solidFill>
          <a:ln w="25400">
            <a:solidFill>
              <a:srgbClr val="FF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Freeform 3"/>
          <p:cNvSpPr/>
          <p:nvPr/>
        </p:nvSpPr>
        <p:spPr>
          <a:xfrm>
            <a:off x="3003550" y="2127250"/>
            <a:ext cx="793750" cy="581025"/>
          </a:xfrm>
          <a:custGeom>
            <a:avLst/>
            <a:gdLst>
              <a:gd name="connsiteX0" fmla="*/ 788263 w 794613"/>
              <a:gd name="connsiteY0" fmla="*/ 6350 h 581367"/>
              <a:gd name="connsiteX1" fmla="*/ 6350 w 794613"/>
              <a:gd name="connsiteY1" fmla="*/ 575017 h 581367"/>
            </a:gdLst>
            <a:ahLst/>
            <a:cxnLst>
              <a:cxn ang="0">
                <a:pos x="connsiteX0" y="connsiteY0"/>
              </a:cxn>
              <a:cxn ang="1">
                <a:pos x="connsiteX1" y="connsiteY1"/>
              </a:cxn>
            </a:cxnLst>
            <a:rect l="l" t="t" r="r" b="b"/>
            <a:pathLst>
              <a:path w="794613" h="581367">
                <a:moveTo>
                  <a:pt x="788263" y="6350"/>
                </a:moveTo>
                <a:lnTo>
                  <a:pt x="6350" y="575017"/>
                </a:lnTo>
              </a:path>
            </a:pathLst>
          </a:custGeom>
          <a:ln w="12700">
            <a:solidFill>
              <a:srgbClr val="FF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 name="Freeform 3"/>
          <p:cNvSpPr/>
          <p:nvPr/>
        </p:nvSpPr>
        <p:spPr>
          <a:xfrm>
            <a:off x="3003550" y="2614613"/>
            <a:ext cx="100013" cy="93663"/>
          </a:xfrm>
          <a:custGeom>
            <a:avLst/>
            <a:gdLst>
              <a:gd name="connsiteX0" fmla="*/ 94119 w 100469"/>
              <a:gd name="connsiteY0" fmla="*/ 78244 h 93472"/>
              <a:gd name="connsiteX1" fmla="*/ 6350 w 100469"/>
              <a:gd name="connsiteY1" fmla="*/ 87122 h 93472"/>
              <a:gd name="connsiteX2" fmla="*/ 41833 w 100469"/>
              <a:gd name="connsiteY2" fmla="*/ 6350 h 93472"/>
            </a:gdLst>
            <a:ahLst/>
            <a:cxnLst>
              <a:cxn ang="0">
                <a:pos x="connsiteX0" y="connsiteY0"/>
              </a:cxn>
              <a:cxn ang="1">
                <a:pos x="connsiteX1" y="connsiteY1"/>
              </a:cxn>
              <a:cxn ang="2">
                <a:pos x="connsiteX2" y="connsiteY2"/>
              </a:cxn>
            </a:cxnLst>
            <a:rect l="l" t="t" r="r" b="b"/>
            <a:pathLst>
              <a:path w="100469" h="93472">
                <a:moveTo>
                  <a:pt x="94119" y="78244"/>
                </a:moveTo>
                <a:lnTo>
                  <a:pt x="6350" y="87122"/>
                </a:lnTo>
                <a:lnTo>
                  <a:pt x="41833" y="6350"/>
                </a:lnTo>
              </a:path>
            </a:pathLst>
          </a:custGeom>
          <a:ln w="12700">
            <a:solidFill>
              <a:srgbClr val="FF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pic>
        <p:nvPicPr>
          <p:cNvPr id="13323" name="Picture 3"/>
          <p:cNvPicPr>
            <a:picLocks noChangeAspect="1"/>
          </p:cNvPicPr>
          <p:nvPr/>
        </p:nvPicPr>
        <p:blipFill>
          <a:blip r:embed="rId1"/>
          <a:stretch>
            <a:fillRect/>
          </a:stretch>
        </p:blipFill>
        <p:spPr>
          <a:xfrm>
            <a:off x="3848100" y="1879600"/>
            <a:ext cx="5308600" cy="4660900"/>
          </a:xfrm>
          <a:prstGeom prst="rect">
            <a:avLst/>
          </a:prstGeom>
          <a:noFill/>
          <a:ln w="9525">
            <a:noFill/>
          </a:ln>
        </p:spPr>
      </p:pic>
      <p:sp>
        <p:nvSpPr>
          <p:cNvPr id="2" name="TextBox 1"/>
          <p:cNvSpPr txBox="1"/>
          <p:nvPr/>
        </p:nvSpPr>
        <p:spPr>
          <a:xfrm>
            <a:off x="4241800" y="419100"/>
            <a:ext cx="3669030" cy="584200"/>
          </a:xfrm>
          <a:prstGeom prst="rect">
            <a:avLst/>
          </a:prstGeom>
          <a:noFill/>
        </p:spPr>
        <p:txBody>
          <a:bodyPr wrap="none" lIns="0" tIns="0" rIns="0" rtlCol="0">
            <a:spAutoFit/>
          </a:bodyPr>
          <a:lstStyle/>
          <a:p>
            <a:pPr marR="0" defTabSz="914400" eaLnBrk="1" fontAlgn="auto" hangingPunct="1">
              <a:lnSpc>
                <a:spcPts val="4200"/>
              </a:lnSpc>
              <a:spcBef>
                <a:spcPts val="0"/>
              </a:spcBef>
              <a:spcAft>
                <a:spcPts val="0"/>
              </a:spcAft>
              <a:buClrTx/>
              <a:buSzTx/>
              <a:buFontTx/>
              <a:buNone/>
              <a:defRPr/>
            </a:pPr>
            <a:r>
              <a:rPr kumimoji="0" lang="en-US" altLang="zh-CN" sz="3205" b="1" kern="1200" cap="none" spc="0" normalizeH="0" baseline="0" noProof="0" dirty="0" smtClean="0">
                <a:solidFill>
                  <a:srgbClr val="000000"/>
                </a:solidFill>
                <a:latin typeface="微软雅黑" panose="020B0503020204020204" charset="-122"/>
                <a:ea typeface="+mn-ea"/>
                <a:cs typeface="微软雅黑" panose="020B0503020204020204" charset="-122"/>
              </a:rPr>
              <a:t>百度知心的一路走来</a:t>
            </a:r>
            <a:endParaRPr kumimoji="0" lang="en-US" altLang="zh-CN" sz="3205" b="1" kern="1200" cap="none" spc="0" normalizeH="0" baseline="0" noProof="0" dirty="0" smtClean="0">
              <a:solidFill>
                <a:srgbClr val="000000"/>
              </a:solidFill>
              <a:latin typeface="微软雅黑" panose="020B0503020204020204" charset="-122"/>
              <a:ea typeface="+mn-ea"/>
              <a:cs typeface="微软雅黑" panose="020B0503020204020204" charset="-122"/>
            </a:endParaRPr>
          </a:p>
        </p:txBody>
      </p:sp>
      <p:sp>
        <p:nvSpPr>
          <p:cNvPr id="13325" name="TextBox 1"/>
          <p:cNvSpPr txBox="1"/>
          <p:nvPr/>
        </p:nvSpPr>
        <p:spPr>
          <a:xfrm>
            <a:off x="1866900" y="1447800"/>
            <a:ext cx="3152140" cy="429895"/>
          </a:xfrm>
          <a:prstGeom prst="rect">
            <a:avLst/>
          </a:prstGeom>
          <a:noFill/>
          <a:ln w="9525">
            <a:noFill/>
          </a:ln>
        </p:spPr>
        <p:txBody>
          <a:bodyPr wrap="none" lIns="0" tIns="0" rIns="0">
            <a:spAutoFit/>
          </a:bodyPr>
          <a:p>
            <a:pPr eaLnBrk="1" hangingPunct="1">
              <a:lnSpc>
                <a:spcPts val="3000"/>
              </a:lnSpc>
            </a:pPr>
            <a:r>
              <a:rPr lang="en-US" altLang="zh-CN" sz="2400" dirty="0">
                <a:solidFill>
                  <a:srgbClr val="000000"/>
                </a:solidFill>
                <a:latin typeface="微软雅黑" panose="020B0503020204020204" charset="-122"/>
                <a:ea typeface="宋体" panose="02010600030101010101" pitchFamily="2" charset="-122"/>
              </a:rPr>
              <a:t>2012年底百度知心上线</a:t>
            </a:r>
            <a:endParaRPr lang="en-US" altLang="zh-CN" sz="2400" dirty="0">
              <a:solidFill>
                <a:srgbClr val="000000"/>
              </a:solidFill>
              <a:latin typeface="微软雅黑" panose="020B0503020204020204" charset="-122"/>
              <a:ea typeface="宋体" panose="02010600030101010101" pitchFamily="2" charset="-122"/>
            </a:endParaRPr>
          </a:p>
        </p:txBody>
      </p:sp>
      <p:sp>
        <p:nvSpPr>
          <p:cNvPr id="13" name="TextBox 1"/>
          <p:cNvSpPr txBox="1"/>
          <p:nvPr/>
        </p:nvSpPr>
        <p:spPr>
          <a:xfrm>
            <a:off x="8559800" y="1803400"/>
            <a:ext cx="1219200" cy="301625"/>
          </a:xfrm>
          <a:prstGeom prst="rect">
            <a:avLst/>
          </a:prstGeom>
          <a:noFill/>
        </p:spPr>
        <p:txBody>
          <a:bodyPr wrap="none" lIns="0" tIns="0" rIns="0" rtlCol="0">
            <a:spAutoFit/>
          </a:bodyPr>
          <a:lstStyle/>
          <a:p>
            <a:pPr marR="0" defTabSz="914400" eaLnBrk="1" fontAlgn="auto" hangingPunct="1">
              <a:lnSpc>
                <a:spcPts val="2000"/>
              </a:lnSpc>
              <a:spcBef>
                <a:spcPts val="0"/>
              </a:spcBef>
              <a:spcAft>
                <a:spcPts val="0"/>
              </a:spcAft>
              <a:buClrTx/>
              <a:buSzTx/>
              <a:buFontTx/>
              <a:buNone/>
              <a:defRPr/>
            </a:pPr>
            <a:r>
              <a:rPr kumimoji="0" lang="en-US" altLang="zh-CN" sz="1595" kern="1200" cap="none" spc="0" normalizeH="0" baseline="0" noProof="0" dirty="0" smtClean="0">
                <a:solidFill>
                  <a:srgbClr val="FF0000"/>
                </a:solidFill>
                <a:latin typeface="微软雅黑" panose="020B0503020204020204" charset="-122"/>
                <a:ea typeface="+mn-ea"/>
                <a:cs typeface="微软雅黑" panose="020B0503020204020204" charset="-122"/>
              </a:rPr>
              <a:t>实体基本属性</a:t>
            </a:r>
            <a:endParaRPr kumimoji="0" lang="en-US" altLang="zh-CN" sz="1595" kern="1200" cap="none" spc="0" normalizeH="0" baseline="0" noProof="0" dirty="0" smtClean="0">
              <a:solidFill>
                <a:srgbClr val="FF0000"/>
              </a:solidFill>
              <a:latin typeface="微软雅黑" panose="020B0503020204020204" charset="-122"/>
              <a:ea typeface="+mn-ea"/>
              <a:cs typeface="微软雅黑" panose="020B0503020204020204" charset="-122"/>
            </a:endParaRPr>
          </a:p>
        </p:txBody>
      </p:sp>
      <p:sp>
        <p:nvSpPr>
          <p:cNvPr id="14" name="TextBox 1"/>
          <p:cNvSpPr txBox="1"/>
          <p:nvPr/>
        </p:nvSpPr>
        <p:spPr>
          <a:xfrm>
            <a:off x="2082800" y="2832100"/>
            <a:ext cx="7543800" cy="2917825"/>
          </a:xfrm>
          <a:prstGeom prst="rect">
            <a:avLst/>
          </a:prstGeom>
          <a:noFill/>
        </p:spPr>
        <p:txBody>
          <a:bodyPr wrap="none" lIns="0" tIns="0" rIns="0" rtlCol="0">
            <a:spAutoFit/>
          </a:bodyPr>
          <a:lstStyle/>
          <a:p>
            <a:pPr marR="0" defTabSz="914400" eaLnBrk="1" fontAlgn="auto" hangingPunct="1">
              <a:lnSpc>
                <a:spcPts val="2000"/>
              </a:lnSpc>
              <a:spcBef>
                <a:spcPts val="0"/>
              </a:spcBef>
              <a:spcAft>
                <a:spcPts val="0"/>
              </a:spcAft>
              <a:buClrTx/>
              <a:buSzTx/>
              <a:buFontTx/>
              <a:buNone/>
              <a:tabLst>
                <a:tab pos="6324600" algn="l"/>
              </a:tabLst>
              <a:defRPr/>
            </a:pPr>
            <a:r>
              <a:rPr kumimoji="0" lang="en-US" altLang="zh-CN" sz="1595" kern="1200" cap="none" spc="0" normalizeH="0" baseline="0" noProof="0" dirty="0" smtClean="0">
                <a:solidFill>
                  <a:srgbClr val="FF0000"/>
                </a:solidFill>
                <a:latin typeface="微软雅黑" panose="020B0503020204020204" charset="-122"/>
                <a:ea typeface="+mn-ea"/>
                <a:cs typeface="微软雅黑" panose="020B0503020204020204" charset="-122"/>
              </a:rPr>
              <a:t>仅针对实体型query</a:t>
            </a:r>
            <a:endParaRPr kumimoji="0" lang="en-US" altLang="zh-CN" sz="1595" kern="1200" cap="none" spc="0" normalizeH="0" baseline="0" noProof="0" dirty="0" smtClean="0">
              <a:solidFill>
                <a:srgbClr val="FF0000"/>
              </a:solidFill>
              <a:latin typeface="微软雅黑" panose="020B0503020204020204" charset="-122"/>
              <a:ea typeface="+mn-ea"/>
              <a:cs typeface="微软雅黑" panose="020B0503020204020204" charset="-122"/>
            </a:endParaRPr>
          </a:p>
          <a:p>
            <a:pPr marR="0" defTabSz="914400" eaLnBrk="1" fontAlgn="auto" hangingPunct="1">
              <a:lnSpc>
                <a:spcPts val="1000"/>
              </a:lnSpc>
              <a:spcBef>
                <a:spcPts val="0"/>
              </a:spcBef>
              <a:spcAft>
                <a:spcPts val="0"/>
              </a:spcAft>
              <a:buClrTx/>
              <a:buSzTx/>
              <a:buFontTx/>
              <a:buNone/>
              <a:defRPr/>
            </a:pPr>
            <a:endParaRPr kumimoji="0" lang="en-US" altLang="zh-CN" kern="1200" cap="none" spc="0" normalizeH="0" baseline="0" noProof="0" dirty="0" smtClean="0">
              <a:latin typeface="+mn-lt"/>
              <a:ea typeface="+mn-ea"/>
              <a:cs typeface="+mn-cs"/>
            </a:endParaRPr>
          </a:p>
          <a:p>
            <a:pPr marR="0" defTabSz="914400" eaLnBrk="1" fontAlgn="auto" hangingPunct="1">
              <a:lnSpc>
                <a:spcPts val="1000"/>
              </a:lnSpc>
              <a:spcBef>
                <a:spcPts val="0"/>
              </a:spcBef>
              <a:spcAft>
                <a:spcPts val="0"/>
              </a:spcAft>
              <a:buClrTx/>
              <a:buSzTx/>
              <a:buFontTx/>
              <a:buNone/>
              <a:defRPr/>
            </a:pPr>
            <a:endParaRPr kumimoji="0" lang="en-US" altLang="zh-CN" kern="1200" cap="none" spc="0" normalizeH="0" baseline="0" noProof="0" dirty="0" smtClean="0">
              <a:latin typeface="+mn-lt"/>
              <a:ea typeface="+mn-ea"/>
              <a:cs typeface="+mn-cs"/>
            </a:endParaRPr>
          </a:p>
          <a:p>
            <a:pPr marR="0" defTabSz="914400" eaLnBrk="1" fontAlgn="auto" hangingPunct="1">
              <a:lnSpc>
                <a:spcPts val="1000"/>
              </a:lnSpc>
              <a:spcBef>
                <a:spcPts val="0"/>
              </a:spcBef>
              <a:spcAft>
                <a:spcPts val="0"/>
              </a:spcAft>
              <a:buClrTx/>
              <a:buSzTx/>
              <a:buFontTx/>
              <a:buNone/>
              <a:defRPr/>
            </a:pPr>
            <a:endParaRPr kumimoji="0" lang="en-US" altLang="zh-CN" kern="1200" cap="none" spc="0" normalizeH="0" baseline="0" noProof="0" dirty="0" smtClean="0">
              <a:latin typeface="+mn-lt"/>
              <a:ea typeface="+mn-ea"/>
              <a:cs typeface="+mn-cs"/>
            </a:endParaRPr>
          </a:p>
          <a:p>
            <a:pPr marR="0" defTabSz="914400" eaLnBrk="1" fontAlgn="auto" hangingPunct="1">
              <a:lnSpc>
                <a:spcPts val="1000"/>
              </a:lnSpc>
              <a:spcBef>
                <a:spcPts val="0"/>
              </a:spcBef>
              <a:spcAft>
                <a:spcPts val="0"/>
              </a:spcAft>
              <a:buClrTx/>
              <a:buSzTx/>
              <a:buFontTx/>
              <a:buNone/>
              <a:defRPr/>
            </a:pPr>
            <a:endParaRPr kumimoji="0" lang="en-US" altLang="zh-CN" kern="1200" cap="none" spc="0" normalizeH="0" baseline="0" noProof="0" dirty="0" smtClean="0">
              <a:latin typeface="+mn-lt"/>
              <a:ea typeface="+mn-ea"/>
              <a:cs typeface="+mn-cs"/>
            </a:endParaRPr>
          </a:p>
          <a:p>
            <a:pPr marR="0" defTabSz="914400" eaLnBrk="1" fontAlgn="auto" hangingPunct="1">
              <a:lnSpc>
                <a:spcPts val="1000"/>
              </a:lnSpc>
              <a:spcBef>
                <a:spcPts val="0"/>
              </a:spcBef>
              <a:spcAft>
                <a:spcPts val="0"/>
              </a:spcAft>
              <a:buClrTx/>
              <a:buSzTx/>
              <a:buFontTx/>
              <a:buNone/>
              <a:defRPr/>
            </a:pPr>
            <a:endParaRPr kumimoji="0" lang="en-US" altLang="zh-CN" kern="1200" cap="none" spc="0" normalizeH="0" baseline="0" noProof="0" dirty="0" smtClean="0">
              <a:latin typeface="+mn-lt"/>
              <a:ea typeface="+mn-ea"/>
              <a:cs typeface="+mn-cs"/>
            </a:endParaRPr>
          </a:p>
          <a:p>
            <a:pPr marR="0" defTabSz="914400" eaLnBrk="1" fontAlgn="auto" hangingPunct="1">
              <a:lnSpc>
                <a:spcPts val="1000"/>
              </a:lnSpc>
              <a:spcBef>
                <a:spcPts val="0"/>
              </a:spcBef>
              <a:spcAft>
                <a:spcPts val="0"/>
              </a:spcAft>
              <a:buClrTx/>
              <a:buSzTx/>
              <a:buFontTx/>
              <a:buNone/>
              <a:defRPr/>
            </a:pPr>
            <a:endParaRPr kumimoji="0" lang="en-US" altLang="zh-CN" kern="1200" cap="none" spc="0" normalizeH="0" baseline="0" noProof="0" dirty="0" smtClean="0">
              <a:latin typeface="+mn-lt"/>
              <a:ea typeface="+mn-ea"/>
              <a:cs typeface="+mn-cs"/>
            </a:endParaRPr>
          </a:p>
          <a:p>
            <a:pPr marR="0" defTabSz="914400" eaLnBrk="1" fontAlgn="auto" hangingPunct="1">
              <a:lnSpc>
                <a:spcPts val="1000"/>
              </a:lnSpc>
              <a:spcBef>
                <a:spcPts val="0"/>
              </a:spcBef>
              <a:spcAft>
                <a:spcPts val="0"/>
              </a:spcAft>
              <a:buClrTx/>
              <a:buSzTx/>
              <a:buFontTx/>
              <a:buNone/>
              <a:defRPr/>
            </a:pPr>
            <a:endParaRPr kumimoji="0" lang="en-US" altLang="zh-CN" kern="1200" cap="none" spc="0" normalizeH="0" baseline="0" noProof="0" dirty="0" smtClean="0">
              <a:latin typeface="+mn-lt"/>
              <a:ea typeface="+mn-ea"/>
              <a:cs typeface="+mn-cs"/>
            </a:endParaRPr>
          </a:p>
          <a:p>
            <a:pPr marR="0" defTabSz="914400" eaLnBrk="1" fontAlgn="auto" hangingPunct="1">
              <a:lnSpc>
                <a:spcPts val="1000"/>
              </a:lnSpc>
              <a:spcBef>
                <a:spcPts val="0"/>
              </a:spcBef>
              <a:spcAft>
                <a:spcPts val="0"/>
              </a:spcAft>
              <a:buClrTx/>
              <a:buSzTx/>
              <a:buFontTx/>
              <a:buNone/>
              <a:defRPr/>
            </a:pPr>
            <a:endParaRPr kumimoji="0" lang="en-US" altLang="zh-CN" kern="1200" cap="none" spc="0" normalizeH="0" baseline="0" noProof="0" dirty="0" smtClean="0">
              <a:latin typeface="+mn-lt"/>
              <a:ea typeface="+mn-ea"/>
              <a:cs typeface="+mn-cs"/>
            </a:endParaRPr>
          </a:p>
          <a:p>
            <a:pPr marR="0" defTabSz="914400" eaLnBrk="1" fontAlgn="auto" hangingPunct="1">
              <a:lnSpc>
                <a:spcPts val="1000"/>
              </a:lnSpc>
              <a:spcBef>
                <a:spcPts val="0"/>
              </a:spcBef>
              <a:spcAft>
                <a:spcPts val="0"/>
              </a:spcAft>
              <a:buClrTx/>
              <a:buSzTx/>
              <a:buFontTx/>
              <a:buNone/>
              <a:defRPr/>
            </a:pPr>
            <a:endParaRPr kumimoji="0" lang="en-US" altLang="zh-CN" kern="1200" cap="none" spc="0" normalizeH="0" baseline="0" noProof="0" dirty="0" smtClean="0">
              <a:latin typeface="+mn-lt"/>
              <a:ea typeface="+mn-ea"/>
              <a:cs typeface="+mn-cs"/>
            </a:endParaRPr>
          </a:p>
          <a:p>
            <a:pPr marR="0" defTabSz="914400" eaLnBrk="1" fontAlgn="auto" hangingPunct="1">
              <a:lnSpc>
                <a:spcPts val="1000"/>
              </a:lnSpc>
              <a:spcBef>
                <a:spcPts val="0"/>
              </a:spcBef>
              <a:spcAft>
                <a:spcPts val="0"/>
              </a:spcAft>
              <a:buClrTx/>
              <a:buSzTx/>
              <a:buFontTx/>
              <a:buNone/>
              <a:defRPr/>
            </a:pPr>
            <a:endParaRPr kumimoji="0" lang="en-US" altLang="zh-CN" kern="1200" cap="none" spc="0" normalizeH="0" baseline="0" noProof="0" dirty="0" smtClean="0">
              <a:latin typeface="+mn-lt"/>
              <a:ea typeface="+mn-ea"/>
              <a:cs typeface="+mn-cs"/>
            </a:endParaRPr>
          </a:p>
          <a:p>
            <a:pPr marR="0" defTabSz="914400" eaLnBrk="1" fontAlgn="auto" hangingPunct="1">
              <a:lnSpc>
                <a:spcPts val="1000"/>
              </a:lnSpc>
              <a:spcBef>
                <a:spcPts val="0"/>
              </a:spcBef>
              <a:spcAft>
                <a:spcPts val="0"/>
              </a:spcAft>
              <a:buClrTx/>
              <a:buSzTx/>
              <a:buFontTx/>
              <a:buNone/>
              <a:defRPr/>
            </a:pPr>
            <a:endParaRPr kumimoji="0" lang="en-US" altLang="zh-CN" kern="1200" cap="none" spc="0" normalizeH="0" baseline="0" noProof="0" dirty="0" smtClean="0">
              <a:latin typeface="+mn-lt"/>
              <a:ea typeface="+mn-ea"/>
              <a:cs typeface="+mn-cs"/>
            </a:endParaRPr>
          </a:p>
          <a:p>
            <a:pPr marR="0" defTabSz="914400" eaLnBrk="1" fontAlgn="auto" hangingPunct="1">
              <a:lnSpc>
                <a:spcPts val="1000"/>
              </a:lnSpc>
              <a:spcBef>
                <a:spcPts val="0"/>
              </a:spcBef>
              <a:spcAft>
                <a:spcPts val="0"/>
              </a:spcAft>
              <a:buClrTx/>
              <a:buSzTx/>
              <a:buFontTx/>
              <a:buNone/>
              <a:defRPr/>
            </a:pPr>
            <a:endParaRPr kumimoji="0" lang="en-US" altLang="zh-CN" kern="1200" cap="none" spc="0" normalizeH="0" baseline="0" noProof="0" dirty="0" smtClean="0">
              <a:latin typeface="+mn-lt"/>
              <a:ea typeface="+mn-ea"/>
              <a:cs typeface="+mn-cs"/>
            </a:endParaRPr>
          </a:p>
          <a:p>
            <a:pPr marR="0" defTabSz="914400" eaLnBrk="1" fontAlgn="auto" hangingPunct="1">
              <a:lnSpc>
                <a:spcPts val="1000"/>
              </a:lnSpc>
              <a:spcBef>
                <a:spcPts val="0"/>
              </a:spcBef>
              <a:spcAft>
                <a:spcPts val="0"/>
              </a:spcAft>
              <a:buClrTx/>
              <a:buSzTx/>
              <a:buFontTx/>
              <a:buNone/>
              <a:defRPr/>
            </a:pPr>
            <a:endParaRPr kumimoji="0" lang="en-US" altLang="zh-CN" kern="1200" cap="none" spc="0" normalizeH="0" baseline="0" noProof="0" dirty="0" smtClean="0">
              <a:latin typeface="+mn-lt"/>
              <a:ea typeface="+mn-ea"/>
              <a:cs typeface="+mn-cs"/>
            </a:endParaRPr>
          </a:p>
          <a:p>
            <a:pPr marR="0" defTabSz="914400" eaLnBrk="1" fontAlgn="auto" hangingPunct="1">
              <a:lnSpc>
                <a:spcPts val="1000"/>
              </a:lnSpc>
              <a:spcBef>
                <a:spcPts val="0"/>
              </a:spcBef>
              <a:spcAft>
                <a:spcPts val="0"/>
              </a:spcAft>
              <a:buClrTx/>
              <a:buSzTx/>
              <a:buFontTx/>
              <a:buNone/>
              <a:defRPr/>
            </a:pPr>
            <a:endParaRPr kumimoji="0" lang="en-US" altLang="zh-CN" kern="1200" cap="none" spc="0" normalizeH="0" baseline="0" noProof="0" dirty="0" smtClean="0">
              <a:latin typeface="+mn-lt"/>
              <a:ea typeface="+mn-ea"/>
              <a:cs typeface="+mn-cs"/>
            </a:endParaRPr>
          </a:p>
          <a:p>
            <a:pPr marR="0" defTabSz="914400" eaLnBrk="1" fontAlgn="auto" hangingPunct="1">
              <a:lnSpc>
                <a:spcPts val="1000"/>
              </a:lnSpc>
              <a:spcBef>
                <a:spcPts val="0"/>
              </a:spcBef>
              <a:spcAft>
                <a:spcPts val="0"/>
              </a:spcAft>
              <a:buClrTx/>
              <a:buSzTx/>
              <a:buFontTx/>
              <a:buNone/>
              <a:defRPr/>
            </a:pPr>
            <a:endParaRPr kumimoji="0" lang="en-US" altLang="zh-CN" kern="1200" cap="none" spc="0" normalizeH="0" baseline="0" noProof="0" dirty="0" smtClean="0">
              <a:latin typeface="+mn-lt"/>
              <a:ea typeface="+mn-ea"/>
              <a:cs typeface="+mn-cs"/>
            </a:endParaRPr>
          </a:p>
          <a:p>
            <a:pPr marR="0" defTabSz="914400" eaLnBrk="1" fontAlgn="auto" hangingPunct="1">
              <a:lnSpc>
                <a:spcPts val="1000"/>
              </a:lnSpc>
              <a:spcBef>
                <a:spcPts val="0"/>
              </a:spcBef>
              <a:spcAft>
                <a:spcPts val="0"/>
              </a:spcAft>
              <a:buClrTx/>
              <a:buSzTx/>
              <a:buFontTx/>
              <a:buNone/>
              <a:defRPr/>
            </a:pPr>
            <a:endParaRPr kumimoji="0" lang="en-US" altLang="zh-CN" kern="1200" cap="none" spc="0" normalizeH="0" baseline="0" noProof="0" dirty="0" smtClean="0">
              <a:latin typeface="+mn-lt"/>
              <a:ea typeface="+mn-ea"/>
              <a:cs typeface="+mn-cs"/>
            </a:endParaRPr>
          </a:p>
          <a:p>
            <a:pPr marR="0" defTabSz="914400" eaLnBrk="1" fontAlgn="auto" hangingPunct="1">
              <a:lnSpc>
                <a:spcPts val="1000"/>
              </a:lnSpc>
              <a:spcBef>
                <a:spcPts val="0"/>
              </a:spcBef>
              <a:spcAft>
                <a:spcPts val="0"/>
              </a:spcAft>
              <a:buClrTx/>
              <a:buSzTx/>
              <a:buFontTx/>
              <a:buNone/>
              <a:defRPr/>
            </a:pPr>
            <a:endParaRPr kumimoji="0" lang="en-US" altLang="zh-CN" kern="1200" cap="none" spc="0" normalizeH="0" baseline="0" noProof="0" dirty="0" smtClean="0">
              <a:latin typeface="+mn-lt"/>
              <a:ea typeface="+mn-ea"/>
              <a:cs typeface="+mn-cs"/>
            </a:endParaRPr>
          </a:p>
          <a:p>
            <a:pPr marR="0" defTabSz="914400" eaLnBrk="1" fontAlgn="auto" hangingPunct="1">
              <a:lnSpc>
                <a:spcPts val="1000"/>
              </a:lnSpc>
              <a:spcBef>
                <a:spcPts val="0"/>
              </a:spcBef>
              <a:spcAft>
                <a:spcPts val="0"/>
              </a:spcAft>
              <a:buClrTx/>
              <a:buSzTx/>
              <a:buFontTx/>
              <a:buNone/>
              <a:defRPr/>
            </a:pPr>
            <a:endParaRPr kumimoji="0" lang="en-US" altLang="zh-CN" kern="1200" cap="none" spc="0" normalizeH="0" baseline="0" noProof="0" dirty="0" smtClean="0">
              <a:latin typeface="+mn-lt"/>
              <a:ea typeface="+mn-ea"/>
              <a:cs typeface="+mn-cs"/>
            </a:endParaRPr>
          </a:p>
          <a:p>
            <a:pPr marR="0" defTabSz="914400" eaLnBrk="1" fontAlgn="auto" hangingPunct="1">
              <a:lnSpc>
                <a:spcPts val="2400"/>
              </a:lnSpc>
              <a:spcBef>
                <a:spcPts val="0"/>
              </a:spcBef>
              <a:spcAft>
                <a:spcPts val="0"/>
              </a:spcAft>
              <a:buClrTx/>
              <a:buSzTx/>
              <a:buFontTx/>
              <a:buNone/>
              <a:tabLst>
                <a:tab pos="6324600" algn="l"/>
              </a:tabLst>
              <a:defRPr/>
            </a:pPr>
            <a:r>
              <a:rPr kumimoji="0" lang="en-US" altLang="zh-CN" kern="1200" cap="none" spc="0" normalizeH="0" baseline="0" noProof="0" dirty="0" smtClean="0">
                <a:latin typeface="+mn-lt"/>
                <a:ea typeface="+mn-ea"/>
                <a:cs typeface="+mn-cs"/>
              </a:rPr>
              <a:t>	</a:t>
            </a:r>
            <a:r>
              <a:rPr kumimoji="0" lang="en-US" altLang="zh-CN" sz="1595" kern="1200" cap="none" spc="0" normalizeH="0" baseline="0" noProof="0" dirty="0" smtClean="0">
                <a:solidFill>
                  <a:srgbClr val="FF0000"/>
                </a:solidFill>
                <a:latin typeface="微软雅黑" panose="020B0503020204020204" charset="-122"/>
                <a:ea typeface="+mn-ea"/>
                <a:cs typeface="微软雅黑" panose="020B0503020204020204" charset="-122"/>
              </a:rPr>
              <a:t>相关实体推荐</a:t>
            </a:r>
            <a:endParaRPr kumimoji="0" lang="en-US" altLang="zh-CN" sz="1595" kern="1200" cap="none" spc="0" normalizeH="0" baseline="0" noProof="0" dirty="0" smtClean="0">
              <a:solidFill>
                <a:srgbClr val="FF0000"/>
              </a:solidFill>
              <a:latin typeface="微软雅黑" panose="020B0503020204020204" charset="-122"/>
              <a:ea typeface="+mn-ea"/>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20471" y="274637"/>
            <a:ext cx="10360501" cy="1011223"/>
          </a:xfrm>
        </p:spPr>
        <p:txBody>
          <a:bodyPr>
            <a:normAutofit fontScale="90000"/>
          </a:bodyPr>
          <a:lstStyle/>
          <a:p>
            <a:r>
              <a:rPr lang="zh-CN" altLang="en-US" dirty="0" smtClean="0"/>
              <a:t>深度学习算法分类</a:t>
            </a:r>
            <a:br>
              <a:rPr lang="en-US" altLang="zh-CN" dirty="0" smtClean="0"/>
            </a:br>
            <a:endParaRPr lang="zh-CN" altLang="en-US" dirty="0"/>
          </a:p>
        </p:txBody>
      </p:sp>
      <p:sp>
        <p:nvSpPr>
          <p:cNvPr id="3" name="TextBox 2"/>
          <p:cNvSpPr txBox="1"/>
          <p:nvPr/>
        </p:nvSpPr>
        <p:spPr>
          <a:xfrm>
            <a:off x="1523967" y="1714488"/>
            <a:ext cx="9144064" cy="1337945"/>
          </a:xfrm>
          <a:prstGeom prst="rect">
            <a:avLst/>
          </a:prstGeom>
          <a:noFill/>
        </p:spPr>
        <p:txBody>
          <a:bodyPr wrap="square" rtlCol="0">
            <a:spAutoFit/>
          </a:bodyPr>
          <a:lstStyle/>
          <a:p>
            <a:pPr>
              <a:lnSpc>
                <a:spcPct val="150000"/>
              </a:lnSpc>
            </a:pPr>
            <a:r>
              <a:rPr lang="zh-CN" altLang="en-US" dirty="0" smtClean="0"/>
              <a:t>深度学习同机器学习方法一样，深度学习方法也有监督学习与无监督学习之分：</a:t>
            </a:r>
            <a:endParaRPr lang="en-US" altLang="zh-CN" dirty="0" smtClean="0"/>
          </a:p>
          <a:p>
            <a:pPr>
              <a:lnSpc>
                <a:spcPct val="150000"/>
              </a:lnSpc>
            </a:pPr>
            <a:r>
              <a:rPr lang="zh-CN" altLang="en-US" dirty="0" smtClean="0"/>
              <a:t>卷积神经网络</a:t>
            </a:r>
            <a:r>
              <a:rPr lang="en-US" altLang="zh-CN" dirty="0" smtClean="0"/>
              <a:t>(</a:t>
            </a:r>
            <a:r>
              <a:rPr lang="en-US" dirty="0" err="1" smtClean="0"/>
              <a:t>Convolutional</a:t>
            </a:r>
            <a:r>
              <a:rPr lang="en-US" dirty="0" smtClean="0"/>
              <a:t> neural networks，</a:t>
            </a:r>
            <a:r>
              <a:rPr lang="zh-CN" altLang="en-US" dirty="0" smtClean="0"/>
              <a:t>简称</a:t>
            </a:r>
            <a:r>
              <a:rPr lang="en-US" dirty="0" smtClean="0"/>
              <a:t>CNNs)</a:t>
            </a:r>
            <a:endParaRPr lang="en-US" altLang="zh-CN" dirty="0" smtClean="0"/>
          </a:p>
          <a:p>
            <a:pPr>
              <a:lnSpc>
                <a:spcPct val="150000"/>
              </a:lnSpc>
            </a:pPr>
            <a:r>
              <a:rPr lang="zh-CN" altLang="en-US" dirty="0" smtClean="0"/>
              <a:t>深度置信网络</a:t>
            </a:r>
            <a:r>
              <a:rPr lang="en-US" altLang="zh-CN" dirty="0" smtClean="0"/>
              <a:t>(</a:t>
            </a:r>
            <a:r>
              <a:rPr lang="en-US" dirty="0" smtClean="0"/>
              <a:t>Deep Belief Nets，</a:t>
            </a:r>
            <a:r>
              <a:rPr lang="zh-CN" altLang="en-US" dirty="0" smtClean="0"/>
              <a:t>简称</a:t>
            </a:r>
            <a:r>
              <a:rPr lang="en-US" dirty="0" smtClean="0"/>
              <a:t>DBNs)</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Freeform 3"/>
          <p:cNvSpPr/>
          <p:nvPr/>
        </p:nvSpPr>
        <p:spPr>
          <a:xfrm>
            <a:off x="2135188" y="1268413"/>
            <a:ext cx="2808288" cy="576263"/>
          </a:xfrm>
          <a:custGeom>
            <a:avLst/>
            <a:gdLst>
              <a:gd name="connsiteX0" fmla="*/ 0 w 2808313"/>
              <a:gd name="connsiteY0" fmla="*/ 0 h 576059"/>
              <a:gd name="connsiteX1" fmla="*/ 2808312 w 2808313"/>
              <a:gd name="connsiteY1" fmla="*/ 0 h 576059"/>
              <a:gd name="connsiteX2" fmla="*/ 2808312 w 2808313"/>
              <a:gd name="connsiteY2" fmla="*/ 576059 h 576059"/>
              <a:gd name="connsiteX3" fmla="*/ 0 w 2808313"/>
              <a:gd name="connsiteY3" fmla="*/ 576059 h 576059"/>
              <a:gd name="connsiteX4" fmla="*/ 0 w 2808313"/>
              <a:gd name="connsiteY4" fmla="*/ 0 h 5760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808313" h="576059">
                <a:moveTo>
                  <a:pt x="0" y="0"/>
                </a:moveTo>
                <a:lnTo>
                  <a:pt x="2808312" y="0"/>
                </a:lnTo>
                <a:lnTo>
                  <a:pt x="2808312" y="576059"/>
                </a:lnTo>
                <a:lnTo>
                  <a:pt x="0" y="576059"/>
                </a:lnTo>
                <a:lnTo>
                  <a:pt x="0" y="0"/>
                </a:lnTo>
              </a:path>
            </a:pathLst>
          </a:custGeom>
          <a:solidFill>
            <a:srgbClr val="4F81B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Freeform 3"/>
          <p:cNvSpPr/>
          <p:nvPr/>
        </p:nvSpPr>
        <p:spPr>
          <a:xfrm>
            <a:off x="1774825" y="3357563"/>
            <a:ext cx="3889375" cy="1439863"/>
          </a:xfrm>
          <a:custGeom>
            <a:avLst/>
            <a:gdLst>
              <a:gd name="connsiteX0" fmla="*/ 0 w 3888435"/>
              <a:gd name="connsiteY0" fmla="*/ 0 h 1440154"/>
              <a:gd name="connsiteX1" fmla="*/ 3888435 w 3888435"/>
              <a:gd name="connsiteY1" fmla="*/ 0 h 1440154"/>
              <a:gd name="connsiteX2" fmla="*/ 3888435 w 3888435"/>
              <a:gd name="connsiteY2" fmla="*/ 1440154 h 1440154"/>
              <a:gd name="connsiteX3" fmla="*/ 0 w 3888435"/>
              <a:gd name="connsiteY3" fmla="*/ 1440154 h 1440154"/>
              <a:gd name="connsiteX4" fmla="*/ 0 w 3888435"/>
              <a:gd name="connsiteY4" fmla="*/ 0 h 144015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888435" h="1440154">
                <a:moveTo>
                  <a:pt x="0" y="0"/>
                </a:moveTo>
                <a:lnTo>
                  <a:pt x="3888435" y="0"/>
                </a:lnTo>
                <a:lnTo>
                  <a:pt x="3888435" y="1440154"/>
                </a:lnTo>
                <a:lnTo>
                  <a:pt x="0" y="1440154"/>
                </a:lnTo>
                <a:lnTo>
                  <a:pt x="0" y="0"/>
                </a:lnTo>
              </a:path>
            </a:pathLst>
          </a:custGeom>
          <a:solidFill>
            <a:srgbClr val="FFFFB3">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Freeform 3"/>
          <p:cNvSpPr/>
          <p:nvPr/>
        </p:nvSpPr>
        <p:spPr>
          <a:xfrm>
            <a:off x="1762125" y="3344863"/>
            <a:ext cx="3914775" cy="1465263"/>
          </a:xfrm>
          <a:custGeom>
            <a:avLst/>
            <a:gdLst>
              <a:gd name="connsiteX0" fmla="*/ 12700 w 3913835"/>
              <a:gd name="connsiteY0" fmla="*/ 12700 h 1465554"/>
              <a:gd name="connsiteX1" fmla="*/ 3901135 w 3913835"/>
              <a:gd name="connsiteY1" fmla="*/ 12700 h 1465554"/>
              <a:gd name="connsiteX2" fmla="*/ 3901135 w 3913835"/>
              <a:gd name="connsiteY2" fmla="*/ 1452854 h 1465554"/>
              <a:gd name="connsiteX3" fmla="*/ 12700 w 3913835"/>
              <a:gd name="connsiteY3" fmla="*/ 1452854 h 1465554"/>
              <a:gd name="connsiteX4" fmla="*/ 12700 w 3913835"/>
              <a:gd name="connsiteY4" fmla="*/ 12700 h 146555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913835" h="1465554">
                <a:moveTo>
                  <a:pt x="12700" y="12700"/>
                </a:moveTo>
                <a:lnTo>
                  <a:pt x="3901135" y="12700"/>
                </a:lnTo>
                <a:lnTo>
                  <a:pt x="3901135" y="1452854"/>
                </a:lnTo>
                <a:lnTo>
                  <a:pt x="12700" y="1452854"/>
                </a:lnTo>
                <a:lnTo>
                  <a:pt x="12700" y="12700"/>
                </a:lnTo>
              </a:path>
            </a:pathLst>
          </a:custGeom>
          <a:solidFill>
            <a:srgbClr val="000000">
              <a:alpha val="0"/>
            </a:srgbClr>
          </a:solidFill>
          <a:ln w="25400">
            <a:solidFill>
              <a:srgbClr val="FF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Freeform 3"/>
          <p:cNvSpPr/>
          <p:nvPr/>
        </p:nvSpPr>
        <p:spPr>
          <a:xfrm>
            <a:off x="5411788" y="4538663"/>
            <a:ext cx="714375" cy="474663"/>
          </a:xfrm>
          <a:custGeom>
            <a:avLst/>
            <a:gdLst>
              <a:gd name="connsiteX0" fmla="*/ 438327 w 714438"/>
              <a:gd name="connsiteY0" fmla="*/ 474726 h 474726"/>
              <a:gd name="connsiteX1" fmla="*/ 474662 w 714438"/>
              <a:gd name="connsiteY1" fmla="*/ 373011 h 474726"/>
              <a:gd name="connsiteX2" fmla="*/ 0 w 714438"/>
              <a:gd name="connsiteY2" fmla="*/ 203428 h 474726"/>
              <a:gd name="connsiteX3" fmla="*/ 72669 w 714438"/>
              <a:gd name="connsiteY3" fmla="*/ 0 h 474726"/>
              <a:gd name="connsiteX4" fmla="*/ 547344 w 714438"/>
              <a:gd name="connsiteY4" fmla="*/ 169583 h 474726"/>
              <a:gd name="connsiteX5" fmla="*/ 583679 w 714438"/>
              <a:gd name="connsiteY5" fmla="*/ 67868 h 474726"/>
              <a:gd name="connsiteX6" fmla="*/ 714438 w 714438"/>
              <a:gd name="connsiteY6" fmla="*/ 343966 h 474726"/>
              <a:gd name="connsiteX7" fmla="*/ 438327 w 714438"/>
              <a:gd name="connsiteY7" fmla="*/ 474726 h 4747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714438" h="474726">
                <a:moveTo>
                  <a:pt x="438327" y="474726"/>
                </a:moveTo>
                <a:lnTo>
                  <a:pt x="474662" y="373011"/>
                </a:lnTo>
                <a:lnTo>
                  <a:pt x="0" y="203428"/>
                </a:lnTo>
                <a:lnTo>
                  <a:pt x="72669" y="0"/>
                </a:lnTo>
                <a:lnTo>
                  <a:pt x="547344" y="169583"/>
                </a:lnTo>
                <a:lnTo>
                  <a:pt x="583679" y="67868"/>
                </a:lnTo>
                <a:lnTo>
                  <a:pt x="714438" y="343966"/>
                </a:lnTo>
                <a:lnTo>
                  <a:pt x="438327" y="474726"/>
                </a:lnTo>
              </a:path>
            </a:pathLst>
          </a:custGeom>
          <a:solidFill>
            <a:srgbClr val="FF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Freeform 3"/>
          <p:cNvSpPr/>
          <p:nvPr/>
        </p:nvSpPr>
        <p:spPr>
          <a:xfrm>
            <a:off x="5399088" y="4525963"/>
            <a:ext cx="739775" cy="500063"/>
          </a:xfrm>
          <a:custGeom>
            <a:avLst/>
            <a:gdLst>
              <a:gd name="connsiteX0" fmla="*/ 451027 w 739838"/>
              <a:gd name="connsiteY0" fmla="*/ 487426 h 500126"/>
              <a:gd name="connsiteX1" fmla="*/ 487362 w 739838"/>
              <a:gd name="connsiteY1" fmla="*/ 385711 h 500126"/>
              <a:gd name="connsiteX2" fmla="*/ 12700 w 739838"/>
              <a:gd name="connsiteY2" fmla="*/ 216128 h 500126"/>
              <a:gd name="connsiteX3" fmla="*/ 85369 w 739838"/>
              <a:gd name="connsiteY3" fmla="*/ 12700 h 500126"/>
              <a:gd name="connsiteX4" fmla="*/ 560044 w 739838"/>
              <a:gd name="connsiteY4" fmla="*/ 182283 h 500126"/>
              <a:gd name="connsiteX5" fmla="*/ 596379 w 739838"/>
              <a:gd name="connsiteY5" fmla="*/ 80568 h 500126"/>
              <a:gd name="connsiteX6" fmla="*/ 727138 w 739838"/>
              <a:gd name="connsiteY6" fmla="*/ 356666 h 500126"/>
              <a:gd name="connsiteX7" fmla="*/ 451027 w 739838"/>
              <a:gd name="connsiteY7" fmla="*/ 487426 h 5001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739838" h="500126">
                <a:moveTo>
                  <a:pt x="451027" y="487426"/>
                </a:moveTo>
                <a:lnTo>
                  <a:pt x="487362" y="385711"/>
                </a:lnTo>
                <a:lnTo>
                  <a:pt x="12700" y="216128"/>
                </a:lnTo>
                <a:lnTo>
                  <a:pt x="85369" y="12700"/>
                </a:lnTo>
                <a:lnTo>
                  <a:pt x="560044" y="182283"/>
                </a:lnTo>
                <a:lnTo>
                  <a:pt x="596379" y="80568"/>
                </a:lnTo>
                <a:lnTo>
                  <a:pt x="727138" y="356666"/>
                </a:lnTo>
                <a:lnTo>
                  <a:pt x="451027" y="487426"/>
                </a:lnTo>
              </a:path>
            </a:pathLst>
          </a:custGeom>
          <a:solidFill>
            <a:srgbClr val="000000">
              <a:alpha val="0"/>
            </a:srgbClr>
          </a:solidFill>
          <a:ln w="25400">
            <a:solidFill>
              <a:srgbClr val="FF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Freeform 3"/>
          <p:cNvSpPr/>
          <p:nvPr/>
        </p:nvSpPr>
        <p:spPr>
          <a:xfrm>
            <a:off x="6167438" y="4724400"/>
            <a:ext cx="3889375" cy="360363"/>
          </a:xfrm>
          <a:custGeom>
            <a:avLst/>
            <a:gdLst>
              <a:gd name="connsiteX0" fmla="*/ 0 w 3888435"/>
              <a:gd name="connsiteY0" fmla="*/ 0 h 360045"/>
              <a:gd name="connsiteX1" fmla="*/ 3888435 w 3888435"/>
              <a:gd name="connsiteY1" fmla="*/ 0 h 360045"/>
              <a:gd name="connsiteX2" fmla="*/ 3888435 w 3888435"/>
              <a:gd name="connsiteY2" fmla="*/ 360045 h 360045"/>
              <a:gd name="connsiteX3" fmla="*/ 0 w 3888435"/>
              <a:gd name="connsiteY3" fmla="*/ 360045 h 360045"/>
              <a:gd name="connsiteX4" fmla="*/ 0 w 3888435"/>
              <a:gd name="connsiteY4" fmla="*/ 0 h 36004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888435" h="360045">
                <a:moveTo>
                  <a:pt x="0" y="0"/>
                </a:moveTo>
                <a:lnTo>
                  <a:pt x="3888435" y="0"/>
                </a:lnTo>
                <a:lnTo>
                  <a:pt x="3888435" y="360045"/>
                </a:lnTo>
                <a:lnTo>
                  <a:pt x="0" y="360045"/>
                </a:lnTo>
                <a:lnTo>
                  <a:pt x="0" y="0"/>
                </a:lnTo>
              </a:path>
            </a:pathLst>
          </a:custGeom>
          <a:solidFill>
            <a:srgbClr val="FFFFB3">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Freeform 3"/>
          <p:cNvSpPr/>
          <p:nvPr/>
        </p:nvSpPr>
        <p:spPr>
          <a:xfrm>
            <a:off x="6154738" y="4711700"/>
            <a:ext cx="3914775" cy="385763"/>
          </a:xfrm>
          <a:custGeom>
            <a:avLst/>
            <a:gdLst>
              <a:gd name="connsiteX0" fmla="*/ 12700 w 3913835"/>
              <a:gd name="connsiteY0" fmla="*/ 12700 h 385445"/>
              <a:gd name="connsiteX1" fmla="*/ 3901135 w 3913835"/>
              <a:gd name="connsiteY1" fmla="*/ 12700 h 385445"/>
              <a:gd name="connsiteX2" fmla="*/ 3901135 w 3913835"/>
              <a:gd name="connsiteY2" fmla="*/ 372745 h 385445"/>
              <a:gd name="connsiteX3" fmla="*/ 12700 w 3913835"/>
              <a:gd name="connsiteY3" fmla="*/ 372745 h 385445"/>
              <a:gd name="connsiteX4" fmla="*/ 12700 w 3913835"/>
              <a:gd name="connsiteY4" fmla="*/ 12700 h 38544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913835" h="385445">
                <a:moveTo>
                  <a:pt x="12700" y="12700"/>
                </a:moveTo>
                <a:lnTo>
                  <a:pt x="3901135" y="12700"/>
                </a:lnTo>
                <a:lnTo>
                  <a:pt x="3901135" y="372745"/>
                </a:lnTo>
                <a:lnTo>
                  <a:pt x="12700" y="372745"/>
                </a:lnTo>
                <a:lnTo>
                  <a:pt x="12700" y="12700"/>
                </a:lnTo>
              </a:path>
            </a:pathLst>
          </a:custGeom>
          <a:solidFill>
            <a:srgbClr val="000000">
              <a:alpha val="0"/>
            </a:srgbClr>
          </a:solidFill>
          <a:ln w="25400">
            <a:solidFill>
              <a:srgbClr val="FF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16393" name="Picture 3"/>
          <p:cNvPicPr>
            <a:picLocks noChangeAspect="1"/>
          </p:cNvPicPr>
          <p:nvPr/>
        </p:nvPicPr>
        <p:blipFill>
          <a:blip r:embed="rId1"/>
          <a:stretch>
            <a:fillRect/>
          </a:stretch>
        </p:blipFill>
        <p:spPr>
          <a:xfrm>
            <a:off x="1981200" y="1244600"/>
            <a:ext cx="3035300" cy="711200"/>
          </a:xfrm>
          <a:prstGeom prst="rect">
            <a:avLst/>
          </a:prstGeom>
          <a:noFill/>
          <a:ln w="9525">
            <a:noFill/>
          </a:ln>
        </p:spPr>
      </p:pic>
      <p:pic>
        <p:nvPicPr>
          <p:cNvPr id="16394" name="Picture 3"/>
          <p:cNvPicPr>
            <a:picLocks noChangeAspect="1"/>
          </p:cNvPicPr>
          <p:nvPr/>
        </p:nvPicPr>
        <p:blipFill>
          <a:blip r:embed="rId2"/>
          <a:stretch>
            <a:fillRect/>
          </a:stretch>
        </p:blipFill>
        <p:spPr>
          <a:xfrm>
            <a:off x="1765300" y="2057400"/>
            <a:ext cx="3911600" cy="4470400"/>
          </a:xfrm>
          <a:prstGeom prst="rect">
            <a:avLst/>
          </a:prstGeom>
          <a:noFill/>
          <a:ln w="9525">
            <a:noFill/>
          </a:ln>
        </p:spPr>
      </p:pic>
      <p:pic>
        <p:nvPicPr>
          <p:cNvPr id="16395" name="Picture 3"/>
          <p:cNvPicPr>
            <a:picLocks noChangeAspect="1"/>
          </p:cNvPicPr>
          <p:nvPr/>
        </p:nvPicPr>
        <p:blipFill>
          <a:blip r:embed="rId3"/>
          <a:stretch>
            <a:fillRect/>
          </a:stretch>
        </p:blipFill>
        <p:spPr>
          <a:xfrm>
            <a:off x="6159500" y="1981200"/>
            <a:ext cx="3886200" cy="4559300"/>
          </a:xfrm>
          <a:prstGeom prst="rect">
            <a:avLst/>
          </a:prstGeom>
          <a:noFill/>
          <a:ln w="9525">
            <a:noFill/>
          </a:ln>
        </p:spPr>
      </p:pic>
      <p:sp>
        <p:nvSpPr>
          <p:cNvPr id="2" name="TextBox 1"/>
          <p:cNvSpPr txBox="1"/>
          <p:nvPr/>
        </p:nvSpPr>
        <p:spPr>
          <a:xfrm>
            <a:off x="1930400" y="254000"/>
            <a:ext cx="4267200" cy="507365"/>
          </a:xfrm>
          <a:prstGeom prst="rect">
            <a:avLst/>
          </a:prstGeom>
          <a:noFill/>
        </p:spPr>
        <p:txBody>
          <a:bodyPr wrap="none" lIns="0" tIns="0" rIns="0" rtlCol="0">
            <a:spAutoFit/>
          </a:bodyPr>
          <a:lstStyle/>
          <a:p>
            <a:pPr marR="0" defTabSz="914400" eaLnBrk="1" fontAlgn="auto" hangingPunct="1">
              <a:lnSpc>
                <a:spcPts val="3600"/>
              </a:lnSpc>
              <a:spcBef>
                <a:spcPts val="0"/>
              </a:spcBef>
              <a:spcAft>
                <a:spcPts val="0"/>
              </a:spcAft>
              <a:buClrTx/>
              <a:buSzTx/>
              <a:buFontTx/>
              <a:buNone/>
              <a:defRPr/>
            </a:pPr>
            <a:r>
              <a:rPr kumimoji="0" lang="en-US" altLang="zh-CN" sz="2795" b="1" kern="1200" cap="none" spc="0" normalizeH="0" baseline="0" noProof="0" dirty="0" smtClean="0">
                <a:solidFill>
                  <a:srgbClr val="000000"/>
                </a:solidFill>
                <a:latin typeface="微软雅黑" panose="020B0503020204020204" charset="-122"/>
                <a:ea typeface="+mn-ea"/>
                <a:cs typeface="微软雅黑" panose="020B0503020204020204" charset="-122"/>
              </a:rPr>
              <a:t>百度知心：无处不在的推荐</a:t>
            </a:r>
            <a:endParaRPr kumimoji="0" lang="en-US" altLang="zh-CN" sz="2795" b="1" kern="1200" cap="none" spc="0" normalizeH="0" baseline="0" noProof="0" dirty="0" smtClean="0">
              <a:solidFill>
                <a:srgbClr val="000000"/>
              </a:solidFill>
              <a:latin typeface="微软雅黑" panose="020B0503020204020204" charset="-122"/>
              <a:ea typeface="+mn-ea"/>
              <a:cs typeface="微软雅黑" panose="020B0503020204020204" charset="-122"/>
            </a:endParaRPr>
          </a:p>
        </p:txBody>
      </p:sp>
      <p:sp>
        <p:nvSpPr>
          <p:cNvPr id="16397" name="TextBox 1"/>
          <p:cNvSpPr txBox="1"/>
          <p:nvPr/>
        </p:nvSpPr>
        <p:spPr>
          <a:xfrm>
            <a:off x="2222500" y="1346200"/>
            <a:ext cx="1530350" cy="443230"/>
          </a:xfrm>
          <a:prstGeom prst="rect">
            <a:avLst/>
          </a:prstGeom>
          <a:noFill/>
          <a:ln w="9525">
            <a:noFill/>
          </a:ln>
        </p:spPr>
        <p:txBody>
          <a:bodyPr wrap="none" lIns="0" tIns="0" rIns="0">
            <a:spAutoFit/>
          </a:bodyPr>
          <a:p>
            <a:pPr eaLnBrk="1" hangingPunct="1">
              <a:lnSpc>
                <a:spcPts val="3100"/>
              </a:lnSpc>
            </a:pPr>
            <a:r>
              <a:rPr lang="en-US" altLang="zh-CN" sz="2400" b="1" dirty="0">
                <a:solidFill>
                  <a:srgbClr val="FFFFFF"/>
                </a:solidFill>
                <a:latin typeface="微软雅黑" panose="020B0503020204020204" charset="-122"/>
                <a:ea typeface="宋体" panose="02010600030101010101" pitchFamily="2" charset="-122"/>
              </a:rPr>
              <a:t>点击后推荐</a:t>
            </a:r>
            <a:endParaRPr lang="en-US" altLang="zh-CN" sz="2400" b="1" dirty="0">
              <a:solidFill>
                <a:srgbClr val="FFFFFF"/>
              </a:solidFill>
              <a:latin typeface="微软雅黑" panose="020B0503020204020204" charset="-122"/>
              <a:ea typeface="宋体" panose="02010600030101010101" pitchFamily="2" charset="-122"/>
            </a:endParaRPr>
          </a:p>
        </p:txBody>
      </p:sp>
      <p:sp>
        <p:nvSpPr>
          <p:cNvPr id="16398" name="TextBox 1"/>
          <p:cNvSpPr txBox="1"/>
          <p:nvPr/>
        </p:nvSpPr>
        <p:spPr>
          <a:xfrm>
            <a:off x="3949700" y="3403600"/>
            <a:ext cx="826770" cy="622300"/>
          </a:xfrm>
          <a:prstGeom prst="rect">
            <a:avLst/>
          </a:prstGeom>
          <a:noFill/>
          <a:ln w="9525">
            <a:noFill/>
          </a:ln>
        </p:spPr>
        <p:txBody>
          <a:bodyPr wrap="none" lIns="0" tIns="0" rIns="0">
            <a:spAutoFit/>
          </a:bodyPr>
          <a:p>
            <a:pPr eaLnBrk="1" hangingPunct="1">
              <a:lnSpc>
                <a:spcPts val="4500"/>
              </a:lnSpc>
            </a:pPr>
            <a:r>
              <a:rPr lang="en-US" altLang="zh-CN" sz="3600" b="1" dirty="0">
                <a:solidFill>
                  <a:srgbClr val="FF0000"/>
                </a:solidFill>
                <a:latin typeface="Calibri" panose="020F0502020204030204" charset="0"/>
                <a:ea typeface="宋体" panose="02010600030101010101" pitchFamily="2" charset="-122"/>
              </a:rPr>
              <a:t>click</a:t>
            </a:r>
            <a:endParaRPr lang="en-US" altLang="zh-CN" sz="3600" b="1" dirty="0">
              <a:solidFill>
                <a:srgbClr val="FF0000"/>
              </a:solidFill>
              <a:latin typeface="Calibri" panose="020F0502020204030204" charset="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Freeform 3"/>
          <p:cNvSpPr/>
          <p:nvPr/>
        </p:nvSpPr>
        <p:spPr>
          <a:xfrm>
            <a:off x="1979613" y="1616075"/>
            <a:ext cx="3984625" cy="4705350"/>
          </a:xfrm>
          <a:custGeom>
            <a:avLst/>
            <a:gdLst>
              <a:gd name="connsiteX0" fmla="*/ 12700 w 3985844"/>
              <a:gd name="connsiteY0" fmla="*/ 672782 h 4705908"/>
              <a:gd name="connsiteX1" fmla="*/ 672782 w 3985844"/>
              <a:gd name="connsiteY1" fmla="*/ 12700 h 4705908"/>
              <a:gd name="connsiteX2" fmla="*/ 672782 w 3985844"/>
              <a:gd name="connsiteY2" fmla="*/ 12700 h 4705908"/>
              <a:gd name="connsiteX3" fmla="*/ 672782 w 3985844"/>
              <a:gd name="connsiteY3" fmla="*/ 12700 h 4705908"/>
              <a:gd name="connsiteX4" fmla="*/ 3313049 w 3985844"/>
              <a:gd name="connsiteY4" fmla="*/ 12700 h 4705908"/>
              <a:gd name="connsiteX5" fmla="*/ 3313049 w 3985844"/>
              <a:gd name="connsiteY5" fmla="*/ 12700 h 4705908"/>
              <a:gd name="connsiteX6" fmla="*/ 3973144 w 3985844"/>
              <a:gd name="connsiteY6" fmla="*/ 672782 h 4705908"/>
              <a:gd name="connsiteX7" fmla="*/ 3973144 w 3985844"/>
              <a:gd name="connsiteY7" fmla="*/ 672782 h 4705908"/>
              <a:gd name="connsiteX8" fmla="*/ 3973144 w 3985844"/>
              <a:gd name="connsiteY8" fmla="*/ 672782 h 4705908"/>
              <a:gd name="connsiteX9" fmla="*/ 3973144 w 3985844"/>
              <a:gd name="connsiteY9" fmla="*/ 4033126 h 4705908"/>
              <a:gd name="connsiteX10" fmla="*/ 3313049 w 3985844"/>
              <a:gd name="connsiteY10" fmla="*/ 4693208 h 4705908"/>
              <a:gd name="connsiteX11" fmla="*/ 3313049 w 3985844"/>
              <a:gd name="connsiteY11" fmla="*/ 4693208 h 4705908"/>
              <a:gd name="connsiteX12" fmla="*/ 3313049 w 3985844"/>
              <a:gd name="connsiteY12" fmla="*/ 4693208 h 4705908"/>
              <a:gd name="connsiteX13" fmla="*/ 672782 w 3985844"/>
              <a:gd name="connsiteY13" fmla="*/ 4693208 h 4705908"/>
              <a:gd name="connsiteX14" fmla="*/ 672782 w 3985844"/>
              <a:gd name="connsiteY14" fmla="*/ 4693208 h 4705908"/>
              <a:gd name="connsiteX15" fmla="*/ 12700 w 3985844"/>
              <a:gd name="connsiteY15" fmla="*/ 4033126 h 4705908"/>
              <a:gd name="connsiteX16" fmla="*/ 12700 w 3985844"/>
              <a:gd name="connsiteY16" fmla="*/ 4033126 h 4705908"/>
              <a:gd name="connsiteX17" fmla="*/ 12700 w 3985844"/>
              <a:gd name="connsiteY17" fmla="*/ 672782 h 470590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3985844" h="4705908">
                <a:moveTo>
                  <a:pt x="12700" y="672782"/>
                </a:moveTo>
                <a:cubicBezTo>
                  <a:pt x="12700" y="308229"/>
                  <a:pt x="308229" y="12700"/>
                  <a:pt x="672782" y="12700"/>
                </a:cubicBezTo>
                <a:lnTo>
                  <a:pt x="672782" y="12700"/>
                </a:lnTo>
                <a:lnTo>
                  <a:pt x="672782" y="12700"/>
                </a:lnTo>
                <a:lnTo>
                  <a:pt x="3313049" y="12700"/>
                </a:lnTo>
                <a:lnTo>
                  <a:pt x="3313049" y="12700"/>
                </a:lnTo>
                <a:cubicBezTo>
                  <a:pt x="3677602" y="12700"/>
                  <a:pt x="3973144" y="308229"/>
                  <a:pt x="3973144" y="672782"/>
                </a:cubicBezTo>
                <a:lnTo>
                  <a:pt x="3973144" y="672782"/>
                </a:lnTo>
                <a:lnTo>
                  <a:pt x="3973144" y="672782"/>
                </a:lnTo>
                <a:lnTo>
                  <a:pt x="3973144" y="4033126"/>
                </a:lnTo>
                <a:cubicBezTo>
                  <a:pt x="3973144" y="4397679"/>
                  <a:pt x="3677615" y="4693208"/>
                  <a:pt x="3313049" y="4693208"/>
                </a:cubicBezTo>
                <a:lnTo>
                  <a:pt x="3313049" y="4693208"/>
                </a:lnTo>
                <a:lnTo>
                  <a:pt x="3313049" y="4693208"/>
                </a:lnTo>
                <a:lnTo>
                  <a:pt x="672782" y="4693208"/>
                </a:lnTo>
                <a:lnTo>
                  <a:pt x="672782" y="4693208"/>
                </a:lnTo>
                <a:cubicBezTo>
                  <a:pt x="308229" y="4693208"/>
                  <a:pt x="12700" y="4397679"/>
                  <a:pt x="12700" y="4033126"/>
                </a:cubicBezTo>
                <a:cubicBezTo>
                  <a:pt x="12700" y="4033126"/>
                  <a:pt x="12700" y="4033126"/>
                  <a:pt x="12700" y="4033126"/>
                </a:cubicBezTo>
                <a:lnTo>
                  <a:pt x="12700" y="672782"/>
                </a:lnTo>
              </a:path>
            </a:pathLst>
          </a:custGeom>
          <a:solidFill>
            <a:srgbClr val="000000">
              <a:alpha val="0"/>
            </a:srgbClr>
          </a:solidFill>
          <a:ln w="25400">
            <a:solidFill>
              <a:srgbClr val="385D8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Freeform 3"/>
          <p:cNvSpPr/>
          <p:nvPr/>
        </p:nvSpPr>
        <p:spPr>
          <a:xfrm>
            <a:off x="2351088" y="1268413"/>
            <a:ext cx="3240088" cy="647700"/>
          </a:xfrm>
          <a:custGeom>
            <a:avLst/>
            <a:gdLst>
              <a:gd name="connsiteX0" fmla="*/ 0 w 3240354"/>
              <a:gd name="connsiteY0" fmla="*/ 108013 h 648068"/>
              <a:gd name="connsiteX1" fmla="*/ 108013 w 3240354"/>
              <a:gd name="connsiteY1" fmla="*/ 0 h 648068"/>
              <a:gd name="connsiteX2" fmla="*/ 108013 w 3240354"/>
              <a:gd name="connsiteY2" fmla="*/ 0 h 648068"/>
              <a:gd name="connsiteX3" fmla="*/ 108013 w 3240354"/>
              <a:gd name="connsiteY3" fmla="*/ 0 h 648068"/>
              <a:gd name="connsiteX4" fmla="*/ 3132340 w 3240354"/>
              <a:gd name="connsiteY4" fmla="*/ 0 h 648068"/>
              <a:gd name="connsiteX5" fmla="*/ 3240354 w 3240354"/>
              <a:gd name="connsiteY5" fmla="*/ 108013 h 648068"/>
              <a:gd name="connsiteX6" fmla="*/ 3240354 w 3240354"/>
              <a:gd name="connsiteY6" fmla="*/ 108013 h 648068"/>
              <a:gd name="connsiteX7" fmla="*/ 3240354 w 3240354"/>
              <a:gd name="connsiteY7" fmla="*/ 540054 h 648068"/>
              <a:gd name="connsiteX8" fmla="*/ 3132340 w 3240354"/>
              <a:gd name="connsiteY8" fmla="*/ 648068 h 648068"/>
              <a:gd name="connsiteX9" fmla="*/ 108013 w 3240354"/>
              <a:gd name="connsiteY9" fmla="*/ 648068 h 648068"/>
              <a:gd name="connsiteX10" fmla="*/ 0 w 3240354"/>
              <a:gd name="connsiteY10" fmla="*/ 540054 h 648068"/>
              <a:gd name="connsiteX11" fmla="*/ 0 w 3240354"/>
              <a:gd name="connsiteY11" fmla="*/ 108013 h 64806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Lst>
            <a:rect l="l" t="t" r="r" b="b"/>
            <a:pathLst>
              <a:path w="3240354" h="648068">
                <a:moveTo>
                  <a:pt x="0" y="108013"/>
                </a:moveTo>
                <a:cubicBezTo>
                  <a:pt x="0" y="48361"/>
                  <a:pt x="48361" y="0"/>
                  <a:pt x="108013" y="0"/>
                </a:cubicBezTo>
                <a:lnTo>
                  <a:pt x="108013" y="0"/>
                </a:lnTo>
                <a:lnTo>
                  <a:pt x="108013" y="0"/>
                </a:lnTo>
                <a:lnTo>
                  <a:pt x="3132340" y="0"/>
                </a:lnTo>
                <a:cubicBezTo>
                  <a:pt x="3192005" y="0"/>
                  <a:pt x="3240354" y="48361"/>
                  <a:pt x="3240354" y="108013"/>
                </a:cubicBezTo>
                <a:lnTo>
                  <a:pt x="3240354" y="108013"/>
                </a:lnTo>
                <a:lnTo>
                  <a:pt x="3240354" y="540054"/>
                </a:lnTo>
                <a:cubicBezTo>
                  <a:pt x="3240354" y="599706"/>
                  <a:pt x="3192005" y="648068"/>
                  <a:pt x="3132340" y="648068"/>
                </a:cubicBezTo>
                <a:lnTo>
                  <a:pt x="108013" y="648068"/>
                </a:lnTo>
                <a:cubicBezTo>
                  <a:pt x="48361" y="648068"/>
                  <a:pt x="0" y="599706"/>
                  <a:pt x="0" y="540054"/>
                </a:cubicBezTo>
                <a:lnTo>
                  <a:pt x="0" y="108013"/>
                </a:lnTo>
              </a:path>
            </a:pathLst>
          </a:custGeom>
          <a:solidFill>
            <a:srgbClr val="4F81B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Freeform 3"/>
          <p:cNvSpPr/>
          <p:nvPr/>
        </p:nvSpPr>
        <p:spPr>
          <a:xfrm>
            <a:off x="6154738" y="1616075"/>
            <a:ext cx="3986213" cy="4705350"/>
          </a:xfrm>
          <a:custGeom>
            <a:avLst/>
            <a:gdLst>
              <a:gd name="connsiteX0" fmla="*/ 12700 w 3985844"/>
              <a:gd name="connsiteY0" fmla="*/ 672782 h 4705908"/>
              <a:gd name="connsiteX1" fmla="*/ 672782 w 3985844"/>
              <a:gd name="connsiteY1" fmla="*/ 12700 h 4705908"/>
              <a:gd name="connsiteX2" fmla="*/ 672782 w 3985844"/>
              <a:gd name="connsiteY2" fmla="*/ 12700 h 4705908"/>
              <a:gd name="connsiteX3" fmla="*/ 672782 w 3985844"/>
              <a:gd name="connsiteY3" fmla="*/ 12700 h 4705908"/>
              <a:gd name="connsiteX4" fmla="*/ 3313049 w 3985844"/>
              <a:gd name="connsiteY4" fmla="*/ 12700 h 4705908"/>
              <a:gd name="connsiteX5" fmla="*/ 3313049 w 3985844"/>
              <a:gd name="connsiteY5" fmla="*/ 12700 h 4705908"/>
              <a:gd name="connsiteX6" fmla="*/ 3973144 w 3985844"/>
              <a:gd name="connsiteY6" fmla="*/ 672782 h 4705908"/>
              <a:gd name="connsiteX7" fmla="*/ 3973144 w 3985844"/>
              <a:gd name="connsiteY7" fmla="*/ 672782 h 4705908"/>
              <a:gd name="connsiteX8" fmla="*/ 3973144 w 3985844"/>
              <a:gd name="connsiteY8" fmla="*/ 672782 h 4705908"/>
              <a:gd name="connsiteX9" fmla="*/ 3973144 w 3985844"/>
              <a:gd name="connsiteY9" fmla="*/ 4033126 h 4705908"/>
              <a:gd name="connsiteX10" fmla="*/ 3313049 w 3985844"/>
              <a:gd name="connsiteY10" fmla="*/ 4693208 h 4705908"/>
              <a:gd name="connsiteX11" fmla="*/ 3313049 w 3985844"/>
              <a:gd name="connsiteY11" fmla="*/ 4693208 h 4705908"/>
              <a:gd name="connsiteX12" fmla="*/ 672782 w 3985844"/>
              <a:gd name="connsiteY12" fmla="*/ 4693208 h 4705908"/>
              <a:gd name="connsiteX13" fmla="*/ 672782 w 3985844"/>
              <a:gd name="connsiteY13" fmla="*/ 4693208 h 4705908"/>
              <a:gd name="connsiteX14" fmla="*/ 12700 w 3985844"/>
              <a:gd name="connsiteY14" fmla="*/ 4033126 h 4705908"/>
              <a:gd name="connsiteX15" fmla="*/ 12700 w 3985844"/>
              <a:gd name="connsiteY15" fmla="*/ 672782 h 470590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Lst>
            <a:rect l="l" t="t" r="r" b="b"/>
            <a:pathLst>
              <a:path w="3985844" h="4705908">
                <a:moveTo>
                  <a:pt x="12700" y="672782"/>
                </a:moveTo>
                <a:cubicBezTo>
                  <a:pt x="12700" y="308229"/>
                  <a:pt x="308229" y="12700"/>
                  <a:pt x="672782" y="12700"/>
                </a:cubicBezTo>
                <a:lnTo>
                  <a:pt x="672782" y="12700"/>
                </a:lnTo>
                <a:lnTo>
                  <a:pt x="672782" y="12700"/>
                </a:lnTo>
                <a:lnTo>
                  <a:pt x="3313049" y="12700"/>
                </a:lnTo>
                <a:lnTo>
                  <a:pt x="3313049" y="12700"/>
                </a:lnTo>
                <a:cubicBezTo>
                  <a:pt x="3677602" y="12700"/>
                  <a:pt x="3973144" y="308229"/>
                  <a:pt x="3973144" y="672782"/>
                </a:cubicBezTo>
                <a:lnTo>
                  <a:pt x="3973144" y="672782"/>
                </a:lnTo>
                <a:lnTo>
                  <a:pt x="3973144" y="672782"/>
                </a:lnTo>
                <a:lnTo>
                  <a:pt x="3973144" y="4033126"/>
                </a:lnTo>
                <a:cubicBezTo>
                  <a:pt x="3973144" y="4397679"/>
                  <a:pt x="3677615" y="4693208"/>
                  <a:pt x="3313049" y="4693208"/>
                </a:cubicBezTo>
                <a:lnTo>
                  <a:pt x="3313049" y="4693208"/>
                </a:lnTo>
                <a:lnTo>
                  <a:pt x="672782" y="4693208"/>
                </a:lnTo>
                <a:lnTo>
                  <a:pt x="672782" y="4693208"/>
                </a:lnTo>
                <a:cubicBezTo>
                  <a:pt x="308229" y="4693208"/>
                  <a:pt x="12700" y="4397679"/>
                  <a:pt x="12700" y="4033126"/>
                </a:cubicBezTo>
                <a:lnTo>
                  <a:pt x="12700" y="672782"/>
                </a:lnTo>
              </a:path>
            </a:pathLst>
          </a:custGeom>
          <a:solidFill>
            <a:srgbClr val="000000">
              <a:alpha val="0"/>
            </a:srgbClr>
          </a:solidFill>
          <a:ln w="25400">
            <a:solidFill>
              <a:srgbClr val="385D8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Freeform 3"/>
          <p:cNvSpPr/>
          <p:nvPr/>
        </p:nvSpPr>
        <p:spPr>
          <a:xfrm>
            <a:off x="6527800" y="1268413"/>
            <a:ext cx="3240088" cy="647700"/>
          </a:xfrm>
          <a:custGeom>
            <a:avLst/>
            <a:gdLst>
              <a:gd name="connsiteX0" fmla="*/ 0 w 3240354"/>
              <a:gd name="connsiteY0" fmla="*/ 108013 h 648068"/>
              <a:gd name="connsiteX1" fmla="*/ 108013 w 3240354"/>
              <a:gd name="connsiteY1" fmla="*/ 0 h 648068"/>
              <a:gd name="connsiteX2" fmla="*/ 3132340 w 3240354"/>
              <a:gd name="connsiteY2" fmla="*/ 0 h 648068"/>
              <a:gd name="connsiteX3" fmla="*/ 3240354 w 3240354"/>
              <a:gd name="connsiteY3" fmla="*/ 108013 h 648068"/>
              <a:gd name="connsiteX4" fmla="*/ 3240354 w 3240354"/>
              <a:gd name="connsiteY4" fmla="*/ 108013 h 648068"/>
              <a:gd name="connsiteX5" fmla="*/ 3240354 w 3240354"/>
              <a:gd name="connsiteY5" fmla="*/ 540054 h 648068"/>
              <a:gd name="connsiteX6" fmla="*/ 3132340 w 3240354"/>
              <a:gd name="connsiteY6" fmla="*/ 648068 h 648068"/>
              <a:gd name="connsiteX7" fmla="*/ 108013 w 3240354"/>
              <a:gd name="connsiteY7" fmla="*/ 648068 h 648068"/>
              <a:gd name="connsiteX8" fmla="*/ 0 w 3240354"/>
              <a:gd name="connsiteY8" fmla="*/ 540054 h 648068"/>
              <a:gd name="connsiteX9" fmla="*/ 0 w 3240354"/>
              <a:gd name="connsiteY9" fmla="*/ 108013 h 64806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3240354" h="648068">
                <a:moveTo>
                  <a:pt x="0" y="108013"/>
                </a:moveTo>
                <a:cubicBezTo>
                  <a:pt x="0" y="48361"/>
                  <a:pt x="48361" y="0"/>
                  <a:pt x="108013" y="0"/>
                </a:cubicBezTo>
                <a:lnTo>
                  <a:pt x="3132340" y="0"/>
                </a:lnTo>
                <a:cubicBezTo>
                  <a:pt x="3192005" y="0"/>
                  <a:pt x="3240354" y="48361"/>
                  <a:pt x="3240354" y="108013"/>
                </a:cubicBezTo>
                <a:lnTo>
                  <a:pt x="3240354" y="108013"/>
                </a:lnTo>
                <a:lnTo>
                  <a:pt x="3240354" y="540054"/>
                </a:lnTo>
                <a:cubicBezTo>
                  <a:pt x="3240354" y="599706"/>
                  <a:pt x="3192005" y="648068"/>
                  <a:pt x="3132340" y="648068"/>
                </a:cubicBezTo>
                <a:lnTo>
                  <a:pt x="108013" y="648068"/>
                </a:lnTo>
                <a:cubicBezTo>
                  <a:pt x="48361" y="648068"/>
                  <a:pt x="0" y="599706"/>
                  <a:pt x="0" y="540054"/>
                </a:cubicBezTo>
                <a:lnTo>
                  <a:pt x="0" y="108013"/>
                </a:lnTo>
              </a:path>
            </a:pathLst>
          </a:custGeom>
          <a:solidFill>
            <a:srgbClr val="4F81B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Freeform 3"/>
          <p:cNvSpPr/>
          <p:nvPr/>
        </p:nvSpPr>
        <p:spPr>
          <a:xfrm>
            <a:off x="3189288" y="3133725"/>
            <a:ext cx="798513" cy="269875"/>
          </a:xfrm>
          <a:custGeom>
            <a:avLst/>
            <a:gdLst>
              <a:gd name="connsiteX0" fmla="*/ 0 w 799058"/>
              <a:gd name="connsiteY0" fmla="*/ 97065 h 270775"/>
              <a:gd name="connsiteX1" fmla="*/ 635038 w 799058"/>
              <a:gd name="connsiteY1" fmla="*/ 59346 h 270775"/>
              <a:gd name="connsiteX2" fmla="*/ 580364 w 799058"/>
              <a:gd name="connsiteY2" fmla="*/ 18884 h 270775"/>
              <a:gd name="connsiteX3" fmla="*/ 783501 w 799058"/>
              <a:gd name="connsiteY3" fmla="*/ 0 h 270775"/>
              <a:gd name="connsiteX4" fmla="*/ 799058 w 799058"/>
              <a:gd name="connsiteY4" fmla="*/ 180758 h 270775"/>
              <a:gd name="connsiteX5" fmla="*/ 744385 w 799058"/>
              <a:gd name="connsiteY5" fmla="*/ 140284 h 270775"/>
              <a:gd name="connsiteX6" fmla="*/ 109347 w 799058"/>
              <a:gd name="connsiteY6" fmla="*/ 178003 h 270775"/>
              <a:gd name="connsiteX7" fmla="*/ 0 w 799058"/>
              <a:gd name="connsiteY7" fmla="*/ 97065 h 2707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799058" h="270775">
                <a:moveTo>
                  <a:pt x="0" y="97065"/>
                </a:moveTo>
                <a:cubicBezTo>
                  <a:pt x="184721" y="233794"/>
                  <a:pt x="445922" y="218287"/>
                  <a:pt x="635038" y="59346"/>
                </a:cubicBezTo>
                <a:lnTo>
                  <a:pt x="580364" y="18884"/>
                </a:lnTo>
                <a:lnTo>
                  <a:pt x="783501" y="0"/>
                </a:lnTo>
                <a:lnTo>
                  <a:pt x="799058" y="180758"/>
                </a:lnTo>
                <a:lnTo>
                  <a:pt x="744385" y="140284"/>
                </a:lnTo>
                <a:cubicBezTo>
                  <a:pt x="555269" y="299211"/>
                  <a:pt x="294068" y="314731"/>
                  <a:pt x="109347" y="178003"/>
                </a:cubicBezTo>
                <a:lnTo>
                  <a:pt x="0" y="97065"/>
                </a:lnTo>
              </a:path>
            </a:pathLst>
          </a:custGeom>
          <a:solidFill>
            <a:srgbClr val="4F81B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Freeform 3"/>
          <p:cNvSpPr/>
          <p:nvPr/>
        </p:nvSpPr>
        <p:spPr>
          <a:xfrm>
            <a:off x="2994025" y="2492375"/>
            <a:ext cx="252413" cy="774700"/>
          </a:xfrm>
          <a:custGeom>
            <a:avLst/>
            <a:gdLst>
              <a:gd name="connsiteX0" fmla="*/ 222449 w 252103"/>
              <a:gd name="connsiteY0" fmla="*/ 80937 h 773684"/>
              <a:gd name="connsiteX1" fmla="*/ 252103 w 252103"/>
              <a:gd name="connsiteY1" fmla="*/ 773684 h 773684"/>
              <a:gd name="connsiteX2" fmla="*/ 73122 w 252103"/>
              <a:gd name="connsiteY2" fmla="*/ 61772 h 773684"/>
              <a:gd name="connsiteX3" fmla="*/ 113102 w 252103"/>
              <a:gd name="connsiteY3" fmla="*/ 0 h 773684"/>
              <a:gd name="connsiteX4" fmla="*/ 222449 w 252103"/>
              <a:gd name="connsiteY4" fmla="*/ 80937 h 77368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103" h="773684">
                <a:moveTo>
                  <a:pt x="222449" y="80937"/>
                </a:moveTo>
                <a:cubicBezTo>
                  <a:pt x="60537" y="299681"/>
                  <a:pt x="73199" y="595579"/>
                  <a:pt x="252103" y="773684"/>
                </a:cubicBezTo>
                <a:cubicBezTo>
                  <a:pt x="6282" y="642200"/>
                  <a:pt x="-73841" y="323469"/>
                  <a:pt x="73122" y="61772"/>
                </a:cubicBezTo>
                <a:cubicBezTo>
                  <a:pt x="85136" y="40386"/>
                  <a:pt x="98497" y="19748"/>
                  <a:pt x="113102" y="0"/>
                </a:cubicBezTo>
                <a:lnTo>
                  <a:pt x="222449" y="80937"/>
                </a:lnTo>
              </a:path>
            </a:pathLst>
          </a:custGeom>
          <a:solidFill>
            <a:srgbClr val="40689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Freeform 3"/>
          <p:cNvSpPr/>
          <p:nvPr/>
        </p:nvSpPr>
        <p:spPr>
          <a:xfrm>
            <a:off x="2981325" y="2479675"/>
            <a:ext cx="1019175" cy="936625"/>
          </a:xfrm>
          <a:custGeom>
            <a:avLst/>
            <a:gdLst>
              <a:gd name="connsiteX0" fmla="*/ 207481 w 1019240"/>
              <a:gd name="connsiteY0" fmla="*/ 749922 h 936332"/>
              <a:gd name="connsiteX1" fmla="*/ 842519 w 1019240"/>
              <a:gd name="connsiteY1" fmla="*/ 712203 h 936332"/>
              <a:gd name="connsiteX2" fmla="*/ 787846 w 1019240"/>
              <a:gd name="connsiteY2" fmla="*/ 671741 h 936332"/>
              <a:gd name="connsiteX3" fmla="*/ 990982 w 1019240"/>
              <a:gd name="connsiteY3" fmla="*/ 652856 h 936332"/>
              <a:gd name="connsiteX4" fmla="*/ 1006540 w 1019240"/>
              <a:gd name="connsiteY4" fmla="*/ 833615 h 936332"/>
              <a:gd name="connsiteX5" fmla="*/ 951866 w 1019240"/>
              <a:gd name="connsiteY5" fmla="*/ 793140 h 936332"/>
              <a:gd name="connsiteX6" fmla="*/ 316828 w 1019240"/>
              <a:gd name="connsiteY6" fmla="*/ 830859 h 936332"/>
              <a:gd name="connsiteX7" fmla="*/ 316828 w 1019240"/>
              <a:gd name="connsiteY7" fmla="*/ 830859 h 936332"/>
              <a:gd name="connsiteX8" fmla="*/ 207481 w 1019240"/>
              <a:gd name="connsiteY8" fmla="*/ 749922 h 936332"/>
              <a:gd name="connsiteX9" fmla="*/ 207481 w 1019240"/>
              <a:gd name="connsiteY9" fmla="*/ 749922 h 936332"/>
              <a:gd name="connsiteX10" fmla="*/ 126125 w 1019240"/>
              <a:gd name="connsiteY10" fmla="*/ 12700 h 936332"/>
              <a:gd name="connsiteX11" fmla="*/ 126125 w 1019240"/>
              <a:gd name="connsiteY11" fmla="*/ 12700 h 936332"/>
              <a:gd name="connsiteX12" fmla="*/ 126125 w 1019240"/>
              <a:gd name="connsiteY12" fmla="*/ 12700 h 936332"/>
              <a:gd name="connsiteX13" fmla="*/ 235459 w 1019240"/>
              <a:gd name="connsiteY13" fmla="*/ 93637 h 936332"/>
              <a:gd name="connsiteX14" fmla="*/ 235459 w 1019240"/>
              <a:gd name="connsiteY14" fmla="*/ 93637 h 936332"/>
              <a:gd name="connsiteX15" fmla="*/ 265114 w 1019240"/>
              <a:gd name="connsiteY15" fmla="*/ 786383 h 9363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Lst>
            <a:rect l="l" t="t" r="r" b="b"/>
            <a:pathLst>
              <a:path w="1019240" h="936332">
                <a:moveTo>
                  <a:pt x="207481" y="749922"/>
                </a:moveTo>
                <a:cubicBezTo>
                  <a:pt x="392203" y="886650"/>
                  <a:pt x="653404" y="871143"/>
                  <a:pt x="842519" y="712203"/>
                </a:cubicBezTo>
                <a:lnTo>
                  <a:pt x="787846" y="671741"/>
                </a:lnTo>
                <a:lnTo>
                  <a:pt x="990982" y="652856"/>
                </a:lnTo>
                <a:lnTo>
                  <a:pt x="1006540" y="833615"/>
                </a:lnTo>
                <a:lnTo>
                  <a:pt x="951866" y="793140"/>
                </a:lnTo>
                <a:cubicBezTo>
                  <a:pt x="762751" y="952068"/>
                  <a:pt x="501550" y="967587"/>
                  <a:pt x="316828" y="830859"/>
                </a:cubicBezTo>
                <a:lnTo>
                  <a:pt x="316828" y="830859"/>
                </a:lnTo>
                <a:lnTo>
                  <a:pt x="207481" y="749922"/>
                </a:lnTo>
                <a:lnTo>
                  <a:pt x="207481" y="749922"/>
                </a:lnTo>
                <a:cubicBezTo>
                  <a:pt x="-16241" y="584326"/>
                  <a:pt x="-52677" y="254254"/>
                  <a:pt x="126125" y="12700"/>
                </a:cubicBezTo>
                <a:lnTo>
                  <a:pt x="126125" y="12700"/>
                </a:lnTo>
                <a:lnTo>
                  <a:pt x="126125" y="12700"/>
                </a:lnTo>
                <a:lnTo>
                  <a:pt x="235459" y="93637"/>
                </a:lnTo>
                <a:lnTo>
                  <a:pt x="235459" y="93637"/>
                </a:lnTo>
                <a:cubicBezTo>
                  <a:pt x="73560" y="312381"/>
                  <a:pt x="86222" y="608279"/>
                  <a:pt x="265114" y="786383"/>
                </a:cubicBezTo>
              </a:path>
            </a:pathLst>
          </a:custGeom>
          <a:ln w="25400">
            <a:solidFill>
              <a:srgbClr val="385D8A">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0" name="Freeform 3"/>
          <p:cNvSpPr/>
          <p:nvPr/>
        </p:nvSpPr>
        <p:spPr>
          <a:xfrm>
            <a:off x="7291388" y="3133725"/>
            <a:ext cx="798513" cy="269875"/>
          </a:xfrm>
          <a:custGeom>
            <a:avLst/>
            <a:gdLst>
              <a:gd name="connsiteX0" fmla="*/ 0 w 799058"/>
              <a:gd name="connsiteY0" fmla="*/ 97065 h 270775"/>
              <a:gd name="connsiteX1" fmla="*/ 635037 w 799058"/>
              <a:gd name="connsiteY1" fmla="*/ 59346 h 270775"/>
              <a:gd name="connsiteX2" fmla="*/ 580364 w 799058"/>
              <a:gd name="connsiteY2" fmla="*/ 18884 h 270775"/>
              <a:gd name="connsiteX3" fmla="*/ 783501 w 799058"/>
              <a:gd name="connsiteY3" fmla="*/ 0 h 270775"/>
              <a:gd name="connsiteX4" fmla="*/ 799058 w 799058"/>
              <a:gd name="connsiteY4" fmla="*/ 180758 h 270775"/>
              <a:gd name="connsiteX5" fmla="*/ 744384 w 799058"/>
              <a:gd name="connsiteY5" fmla="*/ 140284 h 270775"/>
              <a:gd name="connsiteX6" fmla="*/ 744384 w 799058"/>
              <a:gd name="connsiteY6" fmla="*/ 140284 h 270775"/>
              <a:gd name="connsiteX7" fmla="*/ 109346 w 799058"/>
              <a:gd name="connsiteY7" fmla="*/ 178003 h 270775"/>
              <a:gd name="connsiteX8" fmla="*/ 0 w 799058"/>
              <a:gd name="connsiteY8" fmla="*/ 97065 h 2707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99058" h="270775">
                <a:moveTo>
                  <a:pt x="0" y="97065"/>
                </a:moveTo>
                <a:cubicBezTo>
                  <a:pt x="184721" y="233794"/>
                  <a:pt x="445922" y="218287"/>
                  <a:pt x="635037" y="59346"/>
                </a:cubicBezTo>
                <a:lnTo>
                  <a:pt x="580364" y="18884"/>
                </a:lnTo>
                <a:lnTo>
                  <a:pt x="783501" y="0"/>
                </a:lnTo>
                <a:lnTo>
                  <a:pt x="799058" y="180758"/>
                </a:lnTo>
                <a:lnTo>
                  <a:pt x="744384" y="140284"/>
                </a:lnTo>
                <a:lnTo>
                  <a:pt x="744384" y="140284"/>
                </a:lnTo>
                <a:cubicBezTo>
                  <a:pt x="555269" y="299211"/>
                  <a:pt x="294068" y="314731"/>
                  <a:pt x="109346" y="178003"/>
                </a:cubicBezTo>
                <a:lnTo>
                  <a:pt x="0" y="97065"/>
                </a:lnTo>
              </a:path>
            </a:pathLst>
          </a:custGeom>
          <a:solidFill>
            <a:srgbClr val="4F81B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Freeform 3"/>
          <p:cNvSpPr/>
          <p:nvPr/>
        </p:nvSpPr>
        <p:spPr>
          <a:xfrm>
            <a:off x="7096125" y="2492375"/>
            <a:ext cx="252413" cy="774700"/>
          </a:xfrm>
          <a:custGeom>
            <a:avLst/>
            <a:gdLst>
              <a:gd name="connsiteX0" fmla="*/ 222449 w 252103"/>
              <a:gd name="connsiteY0" fmla="*/ 80937 h 773684"/>
              <a:gd name="connsiteX1" fmla="*/ 252103 w 252103"/>
              <a:gd name="connsiteY1" fmla="*/ 773684 h 773684"/>
              <a:gd name="connsiteX2" fmla="*/ 73122 w 252103"/>
              <a:gd name="connsiteY2" fmla="*/ 61772 h 773684"/>
              <a:gd name="connsiteX3" fmla="*/ 113102 w 252103"/>
              <a:gd name="connsiteY3" fmla="*/ 0 h 773684"/>
              <a:gd name="connsiteX4" fmla="*/ 222449 w 252103"/>
              <a:gd name="connsiteY4" fmla="*/ 80937 h 77368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103" h="773684">
                <a:moveTo>
                  <a:pt x="222449" y="80937"/>
                </a:moveTo>
                <a:cubicBezTo>
                  <a:pt x="60537" y="299681"/>
                  <a:pt x="73199" y="595579"/>
                  <a:pt x="252103" y="773684"/>
                </a:cubicBezTo>
                <a:cubicBezTo>
                  <a:pt x="6282" y="642200"/>
                  <a:pt x="-73841" y="323469"/>
                  <a:pt x="73122" y="61772"/>
                </a:cubicBezTo>
                <a:cubicBezTo>
                  <a:pt x="85137" y="40386"/>
                  <a:pt x="98484" y="19748"/>
                  <a:pt x="113102" y="0"/>
                </a:cubicBezTo>
                <a:lnTo>
                  <a:pt x="222449" y="80937"/>
                </a:lnTo>
              </a:path>
            </a:pathLst>
          </a:custGeom>
          <a:solidFill>
            <a:srgbClr val="40689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Freeform 3"/>
          <p:cNvSpPr/>
          <p:nvPr/>
        </p:nvSpPr>
        <p:spPr>
          <a:xfrm>
            <a:off x="7083425" y="2479675"/>
            <a:ext cx="1019175" cy="936625"/>
          </a:xfrm>
          <a:custGeom>
            <a:avLst/>
            <a:gdLst>
              <a:gd name="connsiteX0" fmla="*/ 207481 w 1019240"/>
              <a:gd name="connsiteY0" fmla="*/ 749922 h 936332"/>
              <a:gd name="connsiteX1" fmla="*/ 842519 w 1019240"/>
              <a:gd name="connsiteY1" fmla="*/ 712203 h 936332"/>
              <a:gd name="connsiteX2" fmla="*/ 787846 w 1019240"/>
              <a:gd name="connsiteY2" fmla="*/ 671741 h 936332"/>
              <a:gd name="connsiteX3" fmla="*/ 990982 w 1019240"/>
              <a:gd name="connsiteY3" fmla="*/ 652856 h 936332"/>
              <a:gd name="connsiteX4" fmla="*/ 1006540 w 1019240"/>
              <a:gd name="connsiteY4" fmla="*/ 833615 h 936332"/>
              <a:gd name="connsiteX5" fmla="*/ 951866 w 1019240"/>
              <a:gd name="connsiteY5" fmla="*/ 793140 h 936332"/>
              <a:gd name="connsiteX6" fmla="*/ 951866 w 1019240"/>
              <a:gd name="connsiteY6" fmla="*/ 793140 h 936332"/>
              <a:gd name="connsiteX7" fmla="*/ 316828 w 1019240"/>
              <a:gd name="connsiteY7" fmla="*/ 830859 h 936332"/>
              <a:gd name="connsiteX8" fmla="*/ 207481 w 1019240"/>
              <a:gd name="connsiteY8" fmla="*/ 749922 h 936332"/>
              <a:gd name="connsiteX9" fmla="*/ 126125 w 1019240"/>
              <a:gd name="connsiteY9" fmla="*/ 12700 h 936332"/>
              <a:gd name="connsiteX10" fmla="*/ 126125 w 1019240"/>
              <a:gd name="connsiteY10" fmla="*/ 12700 h 936332"/>
              <a:gd name="connsiteX11" fmla="*/ 235460 w 1019240"/>
              <a:gd name="connsiteY11" fmla="*/ 93637 h 936332"/>
              <a:gd name="connsiteX12" fmla="*/ 265114 w 1019240"/>
              <a:gd name="connsiteY12" fmla="*/ 786383 h 9363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1019240" h="936332">
                <a:moveTo>
                  <a:pt x="207481" y="749922"/>
                </a:moveTo>
                <a:cubicBezTo>
                  <a:pt x="392203" y="886650"/>
                  <a:pt x="653404" y="871143"/>
                  <a:pt x="842519" y="712203"/>
                </a:cubicBezTo>
                <a:lnTo>
                  <a:pt x="787846" y="671741"/>
                </a:lnTo>
                <a:lnTo>
                  <a:pt x="990982" y="652856"/>
                </a:lnTo>
                <a:lnTo>
                  <a:pt x="1006540" y="833615"/>
                </a:lnTo>
                <a:lnTo>
                  <a:pt x="951866" y="793140"/>
                </a:lnTo>
                <a:lnTo>
                  <a:pt x="951866" y="793140"/>
                </a:lnTo>
                <a:cubicBezTo>
                  <a:pt x="762751" y="952068"/>
                  <a:pt x="501550" y="967587"/>
                  <a:pt x="316828" y="830859"/>
                </a:cubicBezTo>
                <a:lnTo>
                  <a:pt x="207481" y="749922"/>
                </a:lnTo>
                <a:cubicBezTo>
                  <a:pt x="-16241" y="584326"/>
                  <a:pt x="-52677" y="254254"/>
                  <a:pt x="126125" y="12700"/>
                </a:cubicBezTo>
                <a:lnTo>
                  <a:pt x="126125" y="12700"/>
                </a:lnTo>
                <a:lnTo>
                  <a:pt x="235460" y="93637"/>
                </a:lnTo>
                <a:cubicBezTo>
                  <a:pt x="73560" y="312381"/>
                  <a:pt x="86222" y="608279"/>
                  <a:pt x="265114" y="786383"/>
                </a:cubicBezTo>
              </a:path>
            </a:pathLst>
          </a:custGeom>
          <a:ln w="25400">
            <a:solidFill>
              <a:srgbClr val="385D8A">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pic>
        <p:nvPicPr>
          <p:cNvPr id="22540" name="Picture 3"/>
          <p:cNvPicPr>
            <a:picLocks noChangeAspect="1"/>
          </p:cNvPicPr>
          <p:nvPr/>
        </p:nvPicPr>
        <p:blipFill>
          <a:blip r:embed="rId1"/>
          <a:stretch>
            <a:fillRect/>
          </a:stretch>
        </p:blipFill>
        <p:spPr>
          <a:xfrm>
            <a:off x="2286000" y="1244600"/>
            <a:ext cx="3378200" cy="774700"/>
          </a:xfrm>
          <a:prstGeom prst="rect">
            <a:avLst/>
          </a:prstGeom>
          <a:noFill/>
          <a:ln w="9525">
            <a:noFill/>
          </a:ln>
        </p:spPr>
      </p:pic>
      <p:pic>
        <p:nvPicPr>
          <p:cNvPr id="22541" name="Picture 3"/>
          <p:cNvPicPr>
            <a:picLocks noChangeAspect="1"/>
          </p:cNvPicPr>
          <p:nvPr/>
        </p:nvPicPr>
        <p:blipFill>
          <a:blip r:embed="rId2"/>
          <a:stretch>
            <a:fillRect/>
          </a:stretch>
        </p:blipFill>
        <p:spPr>
          <a:xfrm>
            <a:off x="3924300" y="2197100"/>
            <a:ext cx="1231900" cy="1828800"/>
          </a:xfrm>
          <a:prstGeom prst="rect">
            <a:avLst/>
          </a:prstGeom>
          <a:noFill/>
          <a:ln w="9525">
            <a:noFill/>
          </a:ln>
        </p:spPr>
      </p:pic>
      <p:pic>
        <p:nvPicPr>
          <p:cNvPr id="22542" name="Picture 3"/>
          <p:cNvPicPr>
            <a:picLocks noChangeAspect="1"/>
          </p:cNvPicPr>
          <p:nvPr/>
        </p:nvPicPr>
        <p:blipFill>
          <a:blip r:embed="rId3"/>
          <a:stretch>
            <a:fillRect/>
          </a:stretch>
        </p:blipFill>
        <p:spPr>
          <a:xfrm>
            <a:off x="6464300" y="1244600"/>
            <a:ext cx="3378200" cy="774700"/>
          </a:xfrm>
          <a:prstGeom prst="rect">
            <a:avLst/>
          </a:prstGeom>
          <a:noFill/>
          <a:ln w="9525">
            <a:noFill/>
          </a:ln>
        </p:spPr>
      </p:pic>
      <p:pic>
        <p:nvPicPr>
          <p:cNvPr id="22543" name="Picture 3"/>
          <p:cNvPicPr>
            <a:picLocks noChangeAspect="1"/>
          </p:cNvPicPr>
          <p:nvPr/>
        </p:nvPicPr>
        <p:blipFill>
          <a:blip r:embed="rId4"/>
          <a:stretch>
            <a:fillRect/>
          </a:stretch>
        </p:blipFill>
        <p:spPr>
          <a:xfrm>
            <a:off x="8102600" y="2120900"/>
            <a:ext cx="1206500" cy="1739900"/>
          </a:xfrm>
          <a:prstGeom prst="rect">
            <a:avLst/>
          </a:prstGeom>
          <a:noFill/>
          <a:ln w="9525">
            <a:noFill/>
          </a:ln>
        </p:spPr>
      </p:pic>
      <p:sp>
        <p:nvSpPr>
          <p:cNvPr id="2" name="TextBox 1"/>
          <p:cNvSpPr txBox="1"/>
          <p:nvPr/>
        </p:nvSpPr>
        <p:spPr>
          <a:xfrm>
            <a:off x="1930400" y="304800"/>
            <a:ext cx="4484370" cy="584200"/>
          </a:xfrm>
          <a:prstGeom prst="rect">
            <a:avLst/>
          </a:prstGeom>
          <a:noFill/>
        </p:spPr>
        <p:txBody>
          <a:bodyPr wrap="none" lIns="0" tIns="0" rIns="0" rtlCol="0">
            <a:spAutoFit/>
          </a:bodyPr>
          <a:lstStyle/>
          <a:p>
            <a:pPr marR="0" defTabSz="914400" eaLnBrk="1" fontAlgn="auto" hangingPunct="1">
              <a:lnSpc>
                <a:spcPts val="4200"/>
              </a:lnSpc>
              <a:spcBef>
                <a:spcPts val="0"/>
              </a:spcBef>
              <a:spcAft>
                <a:spcPts val="0"/>
              </a:spcAft>
              <a:buClrTx/>
              <a:buSzTx/>
              <a:buFontTx/>
              <a:buNone/>
              <a:defRPr/>
            </a:pPr>
            <a:r>
              <a:rPr kumimoji="0" lang="en-US" altLang="zh-CN" sz="3205" b="1" kern="1200" cap="none" spc="0" normalizeH="0" baseline="0" noProof="0" dirty="0" smtClean="0">
                <a:solidFill>
                  <a:srgbClr val="000000"/>
                </a:solidFill>
                <a:latin typeface="微软雅黑" panose="020B0503020204020204" charset="-122"/>
                <a:ea typeface="+mn-ea"/>
                <a:cs typeface="微软雅黑" panose="020B0503020204020204" charset="-122"/>
              </a:rPr>
              <a:t>百度知心推荐理由的分类</a:t>
            </a:r>
            <a:endParaRPr kumimoji="0" lang="en-US" altLang="zh-CN" sz="3205" b="1" kern="1200" cap="none" spc="0" normalizeH="0" baseline="0" noProof="0" dirty="0" smtClean="0">
              <a:solidFill>
                <a:srgbClr val="000000"/>
              </a:solidFill>
              <a:latin typeface="微软雅黑" panose="020B0503020204020204" charset="-122"/>
              <a:ea typeface="+mn-ea"/>
              <a:cs typeface="微软雅黑" panose="020B0503020204020204" charset="-122"/>
            </a:endParaRPr>
          </a:p>
        </p:txBody>
      </p:sp>
      <p:sp>
        <p:nvSpPr>
          <p:cNvPr id="22545" name="TextBox 1"/>
          <p:cNvSpPr txBox="1"/>
          <p:nvPr/>
        </p:nvSpPr>
        <p:spPr>
          <a:xfrm>
            <a:off x="2222500" y="1562100"/>
            <a:ext cx="2664460" cy="4008120"/>
          </a:xfrm>
          <a:prstGeom prst="rect">
            <a:avLst/>
          </a:prstGeom>
          <a:noFill/>
          <a:ln w="9525">
            <a:noFill/>
          </a:ln>
        </p:spPr>
        <p:txBody>
          <a:bodyPr wrap="none" lIns="0" tIns="0" rIns="0">
            <a:spAutoFit/>
          </a:bodyPr>
          <a:p>
            <a:pPr defTabSz="0" eaLnBrk="1" hangingPunct="1">
              <a:lnSpc>
                <a:spcPts val="2300"/>
              </a:lnSpc>
              <a:tabLst>
                <a:tab pos="355600" algn="l"/>
                <a:tab pos="825500" algn="l"/>
              </a:tabLst>
            </a:pPr>
            <a:r>
              <a:rPr lang="en-US" altLang="zh-CN" dirty="0">
                <a:latin typeface="Calibri" panose="020F0502020204030204" charset="0"/>
                <a:ea typeface="宋体" panose="02010600030101010101" pitchFamily="2" charset="-122"/>
              </a:rPr>
              <a:t>		</a:t>
            </a:r>
            <a:r>
              <a:rPr lang="en-US" altLang="zh-CN" b="1" dirty="0">
                <a:solidFill>
                  <a:srgbClr val="FFFFFF"/>
                </a:solidFill>
                <a:latin typeface="微软雅黑" panose="020B0503020204020204" charset="-122"/>
                <a:ea typeface="宋体" panose="02010600030101010101" pitchFamily="2" charset="-122"/>
              </a:rPr>
              <a:t>单实体型推荐理由</a:t>
            </a:r>
            <a:endParaRPr lang="en-US" altLang="zh-CN" b="1" dirty="0">
              <a:solidFill>
                <a:srgbClr val="FFFFFF"/>
              </a:solidFill>
              <a:latin typeface="微软雅黑" panose="020B0503020204020204" charset="-122"/>
              <a:ea typeface="宋体" panose="02010600030101010101" pitchFamily="2" charset="-122"/>
            </a:endParaRPr>
          </a:p>
          <a:p>
            <a:pPr defTabSz="0" eaLnBrk="1" hangingPunct="1">
              <a:lnSpc>
                <a:spcPts val="1000"/>
              </a:lnSpc>
              <a:tabLst>
                <a:tab pos="355600" algn="l"/>
                <a:tab pos="825500" algn="l"/>
              </a:tabLst>
            </a:pPr>
            <a:endParaRPr lang="en-US" altLang="zh-CN" dirty="0">
              <a:latin typeface="Calibri" panose="020F0502020204030204" charset="0"/>
              <a:ea typeface="宋体" panose="02010600030101010101" pitchFamily="2" charset="-122"/>
            </a:endParaRPr>
          </a:p>
          <a:p>
            <a:pPr defTabSz="0" eaLnBrk="1" hangingPunct="1">
              <a:lnSpc>
                <a:spcPts val="1000"/>
              </a:lnSpc>
              <a:tabLst>
                <a:tab pos="355600" algn="l"/>
                <a:tab pos="825500" algn="l"/>
              </a:tabLst>
            </a:pPr>
            <a:endParaRPr lang="en-US" altLang="zh-CN" dirty="0">
              <a:latin typeface="Calibri" panose="020F0502020204030204" charset="0"/>
              <a:ea typeface="宋体" panose="02010600030101010101" pitchFamily="2" charset="-122"/>
            </a:endParaRPr>
          </a:p>
          <a:p>
            <a:pPr defTabSz="0" eaLnBrk="1" hangingPunct="1">
              <a:lnSpc>
                <a:spcPts val="1000"/>
              </a:lnSpc>
              <a:tabLst>
                <a:tab pos="355600" algn="l"/>
                <a:tab pos="825500" algn="l"/>
              </a:tabLst>
            </a:pPr>
            <a:endParaRPr lang="en-US" altLang="zh-CN" dirty="0">
              <a:latin typeface="Calibri" panose="020F0502020204030204" charset="0"/>
              <a:ea typeface="宋体" panose="02010600030101010101" pitchFamily="2" charset="-122"/>
            </a:endParaRPr>
          </a:p>
          <a:p>
            <a:pPr defTabSz="0" eaLnBrk="1" hangingPunct="1">
              <a:lnSpc>
                <a:spcPts val="2600"/>
              </a:lnSpc>
              <a:tabLst>
                <a:tab pos="355600" algn="l"/>
                <a:tab pos="825500" algn="l"/>
              </a:tabLst>
            </a:pPr>
            <a:r>
              <a:rPr lang="en-US" altLang="zh-CN" dirty="0">
                <a:latin typeface="Calibri" panose="020F0502020204030204" charset="0"/>
                <a:ea typeface="宋体" panose="02010600030101010101" pitchFamily="2" charset="-122"/>
              </a:rPr>
              <a:t>	</a:t>
            </a:r>
            <a:r>
              <a:rPr lang="en-US" altLang="zh-CN" b="1" dirty="0">
                <a:solidFill>
                  <a:srgbClr val="376092"/>
                </a:solidFill>
                <a:latin typeface="微软雅黑" panose="020B0503020204020204" charset="-122"/>
                <a:ea typeface="宋体" panose="02010600030101010101" pitchFamily="2" charset="-122"/>
              </a:rPr>
              <a:t>Q：林丹</a:t>
            </a:r>
            <a:endParaRPr lang="en-US" altLang="zh-CN" b="1" dirty="0">
              <a:solidFill>
                <a:srgbClr val="376092"/>
              </a:solidFill>
              <a:latin typeface="微软雅黑" panose="020B0503020204020204" charset="-122"/>
              <a:ea typeface="宋体" panose="02010600030101010101" pitchFamily="2" charset="-122"/>
            </a:endParaRPr>
          </a:p>
          <a:p>
            <a:pPr defTabSz="0" eaLnBrk="1" hangingPunct="1">
              <a:lnSpc>
                <a:spcPts val="1000"/>
              </a:lnSpc>
              <a:tabLst>
                <a:tab pos="355600" algn="l"/>
                <a:tab pos="825500" algn="l"/>
              </a:tabLst>
            </a:pPr>
            <a:endParaRPr lang="en-US" altLang="zh-CN" dirty="0">
              <a:latin typeface="Calibri" panose="020F0502020204030204" charset="0"/>
              <a:ea typeface="宋体" panose="02010600030101010101" pitchFamily="2" charset="-122"/>
            </a:endParaRPr>
          </a:p>
          <a:p>
            <a:pPr defTabSz="0" eaLnBrk="1" hangingPunct="1">
              <a:lnSpc>
                <a:spcPts val="1000"/>
              </a:lnSpc>
              <a:tabLst>
                <a:tab pos="355600" algn="l"/>
                <a:tab pos="825500" algn="l"/>
              </a:tabLst>
            </a:pPr>
            <a:endParaRPr lang="en-US" altLang="zh-CN" dirty="0">
              <a:latin typeface="Calibri" panose="020F0502020204030204" charset="0"/>
              <a:ea typeface="宋体" panose="02010600030101010101" pitchFamily="2" charset="-122"/>
            </a:endParaRPr>
          </a:p>
          <a:p>
            <a:pPr defTabSz="0" eaLnBrk="1" hangingPunct="1">
              <a:lnSpc>
                <a:spcPts val="1000"/>
              </a:lnSpc>
              <a:tabLst>
                <a:tab pos="355600" algn="l"/>
                <a:tab pos="825500" algn="l"/>
              </a:tabLst>
            </a:pPr>
            <a:endParaRPr lang="en-US" altLang="zh-CN" dirty="0">
              <a:latin typeface="Calibri" panose="020F0502020204030204" charset="0"/>
              <a:ea typeface="宋体" panose="02010600030101010101" pitchFamily="2" charset="-122"/>
            </a:endParaRPr>
          </a:p>
          <a:p>
            <a:pPr defTabSz="0" eaLnBrk="1" hangingPunct="1">
              <a:lnSpc>
                <a:spcPts val="1000"/>
              </a:lnSpc>
              <a:tabLst>
                <a:tab pos="355600" algn="l"/>
                <a:tab pos="825500" algn="l"/>
              </a:tabLst>
            </a:pPr>
            <a:endParaRPr lang="en-US" altLang="zh-CN" dirty="0">
              <a:latin typeface="Calibri" panose="020F0502020204030204" charset="0"/>
              <a:ea typeface="宋体" panose="02010600030101010101" pitchFamily="2" charset="-122"/>
            </a:endParaRPr>
          </a:p>
          <a:p>
            <a:pPr defTabSz="0" eaLnBrk="1" hangingPunct="1">
              <a:lnSpc>
                <a:spcPts val="1000"/>
              </a:lnSpc>
              <a:tabLst>
                <a:tab pos="355600" algn="l"/>
                <a:tab pos="825500" algn="l"/>
              </a:tabLst>
            </a:pPr>
            <a:endParaRPr lang="en-US" altLang="zh-CN" dirty="0">
              <a:latin typeface="Calibri" panose="020F0502020204030204" charset="0"/>
              <a:ea typeface="宋体" panose="02010600030101010101" pitchFamily="2" charset="-122"/>
            </a:endParaRPr>
          </a:p>
          <a:p>
            <a:pPr defTabSz="0" eaLnBrk="1" hangingPunct="1">
              <a:lnSpc>
                <a:spcPts val="1000"/>
              </a:lnSpc>
              <a:tabLst>
                <a:tab pos="355600" algn="l"/>
                <a:tab pos="825500" algn="l"/>
              </a:tabLst>
            </a:pPr>
            <a:endParaRPr lang="en-US" altLang="zh-CN" dirty="0">
              <a:latin typeface="Calibri" panose="020F0502020204030204" charset="0"/>
              <a:ea typeface="宋体" panose="02010600030101010101" pitchFamily="2" charset="-122"/>
            </a:endParaRPr>
          </a:p>
          <a:p>
            <a:pPr defTabSz="0" eaLnBrk="1" hangingPunct="1">
              <a:lnSpc>
                <a:spcPts val="1000"/>
              </a:lnSpc>
              <a:tabLst>
                <a:tab pos="355600" algn="l"/>
                <a:tab pos="825500" algn="l"/>
              </a:tabLst>
            </a:pPr>
            <a:endParaRPr lang="en-US" altLang="zh-CN" dirty="0">
              <a:latin typeface="Calibri" panose="020F0502020204030204" charset="0"/>
              <a:ea typeface="宋体" panose="02010600030101010101" pitchFamily="2" charset="-122"/>
            </a:endParaRPr>
          </a:p>
          <a:p>
            <a:pPr defTabSz="0" eaLnBrk="1" hangingPunct="1">
              <a:lnSpc>
                <a:spcPts val="1000"/>
              </a:lnSpc>
              <a:tabLst>
                <a:tab pos="355600" algn="l"/>
                <a:tab pos="825500" algn="l"/>
              </a:tabLst>
            </a:pPr>
            <a:endParaRPr lang="en-US" altLang="zh-CN" dirty="0">
              <a:latin typeface="Calibri" panose="020F0502020204030204" charset="0"/>
              <a:ea typeface="宋体" panose="02010600030101010101" pitchFamily="2" charset="-122"/>
            </a:endParaRPr>
          </a:p>
          <a:p>
            <a:pPr defTabSz="0" eaLnBrk="1" hangingPunct="1">
              <a:lnSpc>
                <a:spcPts val="1000"/>
              </a:lnSpc>
              <a:tabLst>
                <a:tab pos="355600" algn="l"/>
                <a:tab pos="825500" algn="l"/>
              </a:tabLst>
            </a:pPr>
            <a:endParaRPr lang="en-US" altLang="zh-CN" dirty="0">
              <a:latin typeface="Calibri" panose="020F0502020204030204" charset="0"/>
              <a:ea typeface="宋体" panose="02010600030101010101" pitchFamily="2" charset="-122"/>
            </a:endParaRPr>
          </a:p>
          <a:p>
            <a:pPr defTabSz="0" eaLnBrk="1" hangingPunct="1">
              <a:lnSpc>
                <a:spcPts val="1000"/>
              </a:lnSpc>
              <a:tabLst>
                <a:tab pos="355600" algn="l"/>
                <a:tab pos="825500" algn="l"/>
              </a:tabLst>
            </a:pPr>
            <a:endParaRPr lang="en-US" altLang="zh-CN" dirty="0">
              <a:latin typeface="Calibri" panose="020F0502020204030204" charset="0"/>
              <a:ea typeface="宋体" panose="02010600030101010101" pitchFamily="2" charset="-122"/>
            </a:endParaRPr>
          </a:p>
          <a:p>
            <a:pPr defTabSz="0" eaLnBrk="1" hangingPunct="1">
              <a:lnSpc>
                <a:spcPts val="1000"/>
              </a:lnSpc>
              <a:tabLst>
                <a:tab pos="355600" algn="l"/>
                <a:tab pos="825500" algn="l"/>
              </a:tabLst>
            </a:pPr>
            <a:endParaRPr lang="en-US" altLang="zh-CN" dirty="0">
              <a:latin typeface="Calibri" panose="020F0502020204030204" charset="0"/>
              <a:ea typeface="宋体" panose="02010600030101010101" pitchFamily="2" charset="-122"/>
            </a:endParaRPr>
          </a:p>
          <a:p>
            <a:pPr defTabSz="0" eaLnBrk="1" hangingPunct="1">
              <a:lnSpc>
                <a:spcPts val="1000"/>
              </a:lnSpc>
              <a:tabLst>
                <a:tab pos="355600" algn="l"/>
                <a:tab pos="825500" algn="l"/>
              </a:tabLst>
            </a:pPr>
            <a:endParaRPr lang="en-US" altLang="zh-CN" dirty="0">
              <a:latin typeface="Calibri" panose="020F0502020204030204" charset="0"/>
              <a:ea typeface="宋体" panose="02010600030101010101" pitchFamily="2" charset="-122"/>
            </a:endParaRPr>
          </a:p>
          <a:p>
            <a:pPr defTabSz="0" eaLnBrk="1" hangingPunct="1">
              <a:lnSpc>
                <a:spcPts val="1000"/>
              </a:lnSpc>
              <a:tabLst>
                <a:tab pos="355600" algn="l"/>
                <a:tab pos="825500" algn="l"/>
              </a:tabLst>
            </a:pPr>
            <a:endParaRPr lang="en-US" altLang="zh-CN" dirty="0">
              <a:latin typeface="Calibri" panose="020F0502020204030204" charset="0"/>
              <a:ea typeface="宋体" panose="02010600030101010101" pitchFamily="2" charset="-122"/>
            </a:endParaRPr>
          </a:p>
          <a:p>
            <a:pPr defTabSz="0" eaLnBrk="1" hangingPunct="1">
              <a:lnSpc>
                <a:spcPts val="1000"/>
              </a:lnSpc>
              <a:tabLst>
                <a:tab pos="355600" algn="l"/>
                <a:tab pos="825500" algn="l"/>
              </a:tabLst>
            </a:pPr>
            <a:endParaRPr lang="en-US" altLang="zh-CN" dirty="0">
              <a:latin typeface="Calibri" panose="020F0502020204030204" charset="0"/>
              <a:ea typeface="宋体" panose="02010600030101010101" pitchFamily="2" charset="-122"/>
            </a:endParaRPr>
          </a:p>
          <a:p>
            <a:pPr defTabSz="0" eaLnBrk="1" hangingPunct="1">
              <a:lnSpc>
                <a:spcPts val="2400"/>
              </a:lnSpc>
              <a:tabLst>
                <a:tab pos="355600" algn="l"/>
                <a:tab pos="825500" algn="l"/>
              </a:tabLst>
            </a:pPr>
            <a:r>
              <a:rPr lang="en-US" altLang="zh-CN" dirty="0">
                <a:solidFill>
                  <a:srgbClr val="000000"/>
                </a:solidFill>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 </a:t>
            </a:r>
            <a:r>
              <a:rPr lang="en-US" altLang="zh-CN" dirty="0">
                <a:solidFill>
                  <a:srgbClr val="000000"/>
                </a:solidFill>
                <a:latin typeface="微软雅黑" panose="020B0503020204020204" charset="-122"/>
                <a:ea typeface="宋体" panose="02010600030101010101" pitchFamily="2" charset="-122"/>
              </a:rPr>
              <a:t>对于推荐实体本身的描述</a:t>
            </a:r>
            <a:endParaRPr lang="en-US" altLang="zh-CN" dirty="0">
              <a:solidFill>
                <a:srgbClr val="000000"/>
              </a:solidFill>
              <a:latin typeface="微软雅黑" panose="020B0503020204020204" charset="-122"/>
              <a:ea typeface="宋体" panose="02010600030101010101" pitchFamily="2" charset="-122"/>
            </a:endParaRPr>
          </a:p>
          <a:p>
            <a:pPr defTabSz="0" eaLnBrk="1" hangingPunct="1">
              <a:lnSpc>
                <a:spcPts val="1000"/>
              </a:lnSpc>
              <a:tabLst>
                <a:tab pos="355600" algn="l"/>
                <a:tab pos="825500" algn="l"/>
              </a:tabLst>
            </a:pPr>
            <a:endParaRPr lang="en-US" altLang="zh-CN" dirty="0">
              <a:latin typeface="Calibri" panose="020F0502020204030204" charset="0"/>
              <a:ea typeface="宋体" panose="02010600030101010101" pitchFamily="2" charset="-122"/>
            </a:endParaRPr>
          </a:p>
          <a:p>
            <a:pPr defTabSz="0" eaLnBrk="1" hangingPunct="1">
              <a:lnSpc>
                <a:spcPts val="2300"/>
              </a:lnSpc>
              <a:tabLst>
                <a:tab pos="355600" algn="l"/>
                <a:tab pos="825500" algn="l"/>
              </a:tabLst>
            </a:pPr>
            <a:r>
              <a:rPr lang="en-US" altLang="zh-CN" dirty="0">
                <a:solidFill>
                  <a:srgbClr val="000000"/>
                </a:solidFill>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 </a:t>
            </a:r>
            <a:r>
              <a:rPr lang="en-US" altLang="zh-CN" dirty="0">
                <a:solidFill>
                  <a:srgbClr val="000000"/>
                </a:solidFill>
                <a:latin typeface="微软雅黑" panose="020B0503020204020204" charset="-122"/>
                <a:ea typeface="宋体" panose="02010600030101010101" pitchFamily="2" charset="-122"/>
              </a:rPr>
              <a:t>与query无关</a:t>
            </a:r>
            <a:endParaRPr lang="en-US" altLang="zh-CN" dirty="0">
              <a:solidFill>
                <a:srgbClr val="000000"/>
              </a:solidFill>
              <a:latin typeface="微软雅黑" panose="020B0503020204020204" charset="-122"/>
              <a:ea typeface="宋体" panose="02010600030101010101" pitchFamily="2" charset="-122"/>
            </a:endParaRPr>
          </a:p>
          <a:p>
            <a:pPr defTabSz="0" eaLnBrk="1" hangingPunct="1">
              <a:lnSpc>
                <a:spcPts val="1000"/>
              </a:lnSpc>
              <a:tabLst>
                <a:tab pos="355600" algn="l"/>
                <a:tab pos="825500" algn="l"/>
              </a:tabLst>
            </a:pPr>
            <a:endParaRPr lang="en-US" altLang="zh-CN" dirty="0">
              <a:latin typeface="Calibri" panose="020F0502020204030204" charset="0"/>
              <a:ea typeface="宋体" panose="02010600030101010101" pitchFamily="2" charset="-122"/>
            </a:endParaRPr>
          </a:p>
          <a:p>
            <a:pPr defTabSz="0" eaLnBrk="1" hangingPunct="1">
              <a:lnSpc>
                <a:spcPts val="2300"/>
              </a:lnSpc>
              <a:tabLst>
                <a:tab pos="355600" algn="l"/>
                <a:tab pos="825500" algn="l"/>
              </a:tabLst>
            </a:pPr>
            <a:r>
              <a:rPr lang="en-US" altLang="zh-CN" dirty="0">
                <a:solidFill>
                  <a:srgbClr val="000000"/>
                </a:solidFill>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 </a:t>
            </a:r>
            <a:r>
              <a:rPr lang="en-US" altLang="zh-CN" dirty="0">
                <a:solidFill>
                  <a:srgbClr val="000000"/>
                </a:solidFill>
                <a:latin typeface="微软雅黑" panose="020B0503020204020204" charset="-122"/>
                <a:ea typeface="宋体" panose="02010600030101010101" pitchFamily="2" charset="-122"/>
              </a:rPr>
              <a:t>覆盖面高</a:t>
            </a:r>
            <a:endParaRPr lang="en-US" altLang="zh-CN" dirty="0">
              <a:solidFill>
                <a:srgbClr val="000000"/>
              </a:solidFill>
              <a:latin typeface="微软雅黑" panose="020B0503020204020204" charset="-122"/>
              <a:ea typeface="宋体" panose="02010600030101010101" pitchFamily="2" charset="-122"/>
            </a:endParaRPr>
          </a:p>
        </p:txBody>
      </p:sp>
      <p:sp>
        <p:nvSpPr>
          <p:cNvPr id="22546" name="TextBox 1"/>
          <p:cNvSpPr txBox="1"/>
          <p:nvPr/>
        </p:nvSpPr>
        <p:spPr>
          <a:xfrm>
            <a:off x="6400800" y="1562100"/>
            <a:ext cx="2780030" cy="3995420"/>
          </a:xfrm>
          <a:prstGeom prst="rect">
            <a:avLst/>
          </a:prstGeom>
          <a:noFill/>
          <a:ln w="9525">
            <a:noFill/>
          </a:ln>
        </p:spPr>
        <p:txBody>
          <a:bodyPr wrap="none" lIns="0" tIns="0" rIns="0">
            <a:spAutoFit/>
          </a:bodyPr>
          <a:p>
            <a:pPr defTabSz="0" eaLnBrk="1" hangingPunct="1">
              <a:lnSpc>
                <a:spcPts val="2300"/>
              </a:lnSpc>
              <a:tabLst>
                <a:tab pos="355600" algn="l"/>
                <a:tab pos="711200" algn="l"/>
              </a:tabLst>
            </a:pPr>
            <a:r>
              <a:rPr lang="en-US" altLang="zh-CN" dirty="0">
                <a:latin typeface="Calibri" panose="020F0502020204030204" charset="0"/>
                <a:ea typeface="宋体" panose="02010600030101010101" pitchFamily="2" charset="-122"/>
              </a:rPr>
              <a:t>		</a:t>
            </a:r>
            <a:r>
              <a:rPr lang="en-US" altLang="zh-CN" b="1" dirty="0">
                <a:solidFill>
                  <a:srgbClr val="FFFFFF"/>
                </a:solidFill>
                <a:latin typeface="微软雅黑" panose="020B0503020204020204" charset="-122"/>
                <a:ea typeface="宋体" panose="02010600030101010101" pitchFamily="2" charset="-122"/>
              </a:rPr>
              <a:t>实体关系型推荐理由</a:t>
            </a:r>
            <a:endParaRPr lang="en-US" altLang="zh-CN" b="1" dirty="0">
              <a:solidFill>
                <a:srgbClr val="FFFFFF"/>
              </a:solidFill>
              <a:latin typeface="微软雅黑" panose="020B0503020204020204" charset="-122"/>
              <a:ea typeface="宋体" panose="02010600030101010101" pitchFamily="2" charset="-122"/>
            </a:endParaRPr>
          </a:p>
          <a:p>
            <a:pPr defTabSz="0" eaLnBrk="1" hangingPunct="1">
              <a:lnSpc>
                <a:spcPts val="1000"/>
              </a:lnSpc>
              <a:tabLst>
                <a:tab pos="355600" algn="l"/>
                <a:tab pos="711200" algn="l"/>
              </a:tabLst>
            </a:pPr>
            <a:endParaRPr lang="en-US" altLang="zh-CN" dirty="0">
              <a:latin typeface="Calibri" panose="020F0502020204030204" charset="0"/>
              <a:ea typeface="宋体" panose="02010600030101010101" pitchFamily="2" charset="-122"/>
            </a:endParaRPr>
          </a:p>
          <a:p>
            <a:pPr defTabSz="0" eaLnBrk="1" hangingPunct="1">
              <a:lnSpc>
                <a:spcPts val="1000"/>
              </a:lnSpc>
              <a:tabLst>
                <a:tab pos="355600" algn="l"/>
                <a:tab pos="711200" algn="l"/>
              </a:tabLst>
            </a:pPr>
            <a:endParaRPr lang="en-US" altLang="zh-CN" dirty="0">
              <a:latin typeface="Calibri" panose="020F0502020204030204" charset="0"/>
              <a:ea typeface="宋体" panose="02010600030101010101" pitchFamily="2" charset="-122"/>
            </a:endParaRPr>
          </a:p>
          <a:p>
            <a:pPr defTabSz="0" eaLnBrk="1" hangingPunct="1">
              <a:lnSpc>
                <a:spcPts val="1000"/>
              </a:lnSpc>
              <a:tabLst>
                <a:tab pos="355600" algn="l"/>
                <a:tab pos="711200" algn="l"/>
              </a:tabLst>
            </a:pPr>
            <a:endParaRPr lang="en-US" altLang="zh-CN" dirty="0">
              <a:latin typeface="Calibri" panose="020F0502020204030204" charset="0"/>
              <a:ea typeface="宋体" panose="02010600030101010101" pitchFamily="2" charset="-122"/>
            </a:endParaRPr>
          </a:p>
          <a:p>
            <a:pPr defTabSz="0" eaLnBrk="1" hangingPunct="1">
              <a:lnSpc>
                <a:spcPts val="2600"/>
              </a:lnSpc>
              <a:tabLst>
                <a:tab pos="355600" algn="l"/>
                <a:tab pos="711200" algn="l"/>
              </a:tabLst>
            </a:pPr>
            <a:r>
              <a:rPr lang="en-US" altLang="zh-CN" dirty="0">
                <a:latin typeface="Calibri" panose="020F0502020204030204" charset="0"/>
                <a:ea typeface="宋体" panose="02010600030101010101" pitchFamily="2" charset="-122"/>
              </a:rPr>
              <a:t>	</a:t>
            </a:r>
            <a:r>
              <a:rPr lang="en-US" altLang="zh-CN" b="1" dirty="0">
                <a:solidFill>
                  <a:srgbClr val="376092"/>
                </a:solidFill>
                <a:latin typeface="微软雅黑" panose="020B0503020204020204" charset="-122"/>
                <a:ea typeface="宋体" panose="02010600030101010101" pitchFamily="2" charset="-122"/>
              </a:rPr>
              <a:t>Q：林丹</a:t>
            </a:r>
            <a:endParaRPr lang="en-US" altLang="zh-CN" b="1" dirty="0">
              <a:solidFill>
                <a:srgbClr val="376092"/>
              </a:solidFill>
              <a:latin typeface="微软雅黑" panose="020B0503020204020204" charset="-122"/>
              <a:ea typeface="宋体" panose="02010600030101010101" pitchFamily="2" charset="-122"/>
            </a:endParaRPr>
          </a:p>
          <a:p>
            <a:pPr defTabSz="0" eaLnBrk="1" hangingPunct="1">
              <a:lnSpc>
                <a:spcPts val="1000"/>
              </a:lnSpc>
              <a:tabLst>
                <a:tab pos="355600" algn="l"/>
                <a:tab pos="711200" algn="l"/>
              </a:tabLst>
            </a:pPr>
            <a:endParaRPr lang="en-US" altLang="zh-CN" dirty="0">
              <a:latin typeface="Calibri" panose="020F0502020204030204" charset="0"/>
              <a:ea typeface="宋体" panose="02010600030101010101" pitchFamily="2" charset="-122"/>
            </a:endParaRPr>
          </a:p>
          <a:p>
            <a:pPr defTabSz="0" eaLnBrk="1" hangingPunct="1">
              <a:lnSpc>
                <a:spcPts val="1000"/>
              </a:lnSpc>
              <a:tabLst>
                <a:tab pos="355600" algn="l"/>
                <a:tab pos="711200" algn="l"/>
              </a:tabLst>
            </a:pPr>
            <a:endParaRPr lang="en-US" altLang="zh-CN" dirty="0">
              <a:latin typeface="Calibri" panose="020F0502020204030204" charset="0"/>
              <a:ea typeface="宋体" panose="02010600030101010101" pitchFamily="2" charset="-122"/>
            </a:endParaRPr>
          </a:p>
          <a:p>
            <a:pPr defTabSz="0" eaLnBrk="1" hangingPunct="1">
              <a:lnSpc>
                <a:spcPts val="1000"/>
              </a:lnSpc>
              <a:tabLst>
                <a:tab pos="355600" algn="l"/>
                <a:tab pos="711200" algn="l"/>
              </a:tabLst>
            </a:pPr>
            <a:endParaRPr lang="en-US" altLang="zh-CN" dirty="0">
              <a:latin typeface="Calibri" panose="020F0502020204030204" charset="0"/>
              <a:ea typeface="宋体" panose="02010600030101010101" pitchFamily="2" charset="-122"/>
            </a:endParaRPr>
          </a:p>
          <a:p>
            <a:pPr defTabSz="0" eaLnBrk="1" hangingPunct="1">
              <a:lnSpc>
                <a:spcPts val="1000"/>
              </a:lnSpc>
              <a:tabLst>
                <a:tab pos="355600" algn="l"/>
                <a:tab pos="711200" algn="l"/>
              </a:tabLst>
            </a:pPr>
            <a:endParaRPr lang="en-US" altLang="zh-CN" dirty="0">
              <a:latin typeface="Calibri" panose="020F0502020204030204" charset="0"/>
              <a:ea typeface="宋体" panose="02010600030101010101" pitchFamily="2" charset="-122"/>
            </a:endParaRPr>
          </a:p>
          <a:p>
            <a:pPr defTabSz="0" eaLnBrk="1" hangingPunct="1">
              <a:lnSpc>
                <a:spcPts val="1000"/>
              </a:lnSpc>
              <a:tabLst>
                <a:tab pos="355600" algn="l"/>
                <a:tab pos="711200" algn="l"/>
              </a:tabLst>
            </a:pPr>
            <a:endParaRPr lang="en-US" altLang="zh-CN" dirty="0">
              <a:latin typeface="Calibri" panose="020F0502020204030204" charset="0"/>
              <a:ea typeface="宋体" panose="02010600030101010101" pitchFamily="2" charset="-122"/>
            </a:endParaRPr>
          </a:p>
          <a:p>
            <a:pPr defTabSz="0" eaLnBrk="1" hangingPunct="1">
              <a:lnSpc>
                <a:spcPts val="1000"/>
              </a:lnSpc>
              <a:tabLst>
                <a:tab pos="355600" algn="l"/>
                <a:tab pos="711200" algn="l"/>
              </a:tabLst>
            </a:pPr>
            <a:endParaRPr lang="en-US" altLang="zh-CN" dirty="0">
              <a:latin typeface="Calibri" panose="020F0502020204030204" charset="0"/>
              <a:ea typeface="宋体" panose="02010600030101010101" pitchFamily="2" charset="-122"/>
            </a:endParaRPr>
          </a:p>
          <a:p>
            <a:pPr defTabSz="0" eaLnBrk="1" hangingPunct="1">
              <a:lnSpc>
                <a:spcPts val="1000"/>
              </a:lnSpc>
              <a:tabLst>
                <a:tab pos="355600" algn="l"/>
                <a:tab pos="711200" algn="l"/>
              </a:tabLst>
            </a:pPr>
            <a:endParaRPr lang="en-US" altLang="zh-CN" dirty="0">
              <a:latin typeface="Calibri" panose="020F0502020204030204" charset="0"/>
              <a:ea typeface="宋体" panose="02010600030101010101" pitchFamily="2" charset="-122"/>
            </a:endParaRPr>
          </a:p>
          <a:p>
            <a:pPr defTabSz="0" eaLnBrk="1" hangingPunct="1">
              <a:lnSpc>
                <a:spcPts val="1000"/>
              </a:lnSpc>
              <a:tabLst>
                <a:tab pos="355600" algn="l"/>
                <a:tab pos="711200" algn="l"/>
              </a:tabLst>
            </a:pPr>
            <a:endParaRPr lang="en-US" altLang="zh-CN" dirty="0">
              <a:latin typeface="Calibri" panose="020F0502020204030204" charset="0"/>
              <a:ea typeface="宋体" panose="02010600030101010101" pitchFamily="2" charset="-122"/>
            </a:endParaRPr>
          </a:p>
          <a:p>
            <a:pPr defTabSz="0" eaLnBrk="1" hangingPunct="1">
              <a:lnSpc>
                <a:spcPts val="1000"/>
              </a:lnSpc>
              <a:tabLst>
                <a:tab pos="355600" algn="l"/>
                <a:tab pos="711200" algn="l"/>
              </a:tabLst>
            </a:pPr>
            <a:endParaRPr lang="en-US" altLang="zh-CN" dirty="0">
              <a:latin typeface="Calibri" panose="020F0502020204030204" charset="0"/>
              <a:ea typeface="宋体" panose="02010600030101010101" pitchFamily="2" charset="-122"/>
            </a:endParaRPr>
          </a:p>
          <a:p>
            <a:pPr defTabSz="0" eaLnBrk="1" hangingPunct="1">
              <a:lnSpc>
                <a:spcPts val="1000"/>
              </a:lnSpc>
              <a:tabLst>
                <a:tab pos="355600" algn="l"/>
                <a:tab pos="711200" algn="l"/>
              </a:tabLst>
            </a:pPr>
            <a:endParaRPr lang="en-US" altLang="zh-CN" dirty="0">
              <a:latin typeface="Calibri" panose="020F0502020204030204" charset="0"/>
              <a:ea typeface="宋体" panose="02010600030101010101" pitchFamily="2" charset="-122"/>
            </a:endParaRPr>
          </a:p>
          <a:p>
            <a:pPr defTabSz="0" eaLnBrk="1" hangingPunct="1">
              <a:lnSpc>
                <a:spcPts val="1000"/>
              </a:lnSpc>
              <a:tabLst>
                <a:tab pos="355600" algn="l"/>
                <a:tab pos="711200" algn="l"/>
              </a:tabLst>
            </a:pPr>
            <a:endParaRPr lang="en-US" altLang="zh-CN" dirty="0">
              <a:latin typeface="Calibri" panose="020F0502020204030204" charset="0"/>
              <a:ea typeface="宋体" panose="02010600030101010101" pitchFamily="2" charset="-122"/>
            </a:endParaRPr>
          </a:p>
          <a:p>
            <a:pPr defTabSz="0" eaLnBrk="1" hangingPunct="1">
              <a:lnSpc>
                <a:spcPts val="1000"/>
              </a:lnSpc>
              <a:tabLst>
                <a:tab pos="355600" algn="l"/>
                <a:tab pos="711200" algn="l"/>
              </a:tabLst>
            </a:pPr>
            <a:endParaRPr lang="en-US" altLang="zh-CN" dirty="0">
              <a:latin typeface="Calibri" panose="020F0502020204030204" charset="0"/>
              <a:ea typeface="宋体" panose="02010600030101010101" pitchFamily="2" charset="-122"/>
            </a:endParaRPr>
          </a:p>
          <a:p>
            <a:pPr defTabSz="0" eaLnBrk="1" hangingPunct="1">
              <a:lnSpc>
                <a:spcPts val="1000"/>
              </a:lnSpc>
              <a:tabLst>
                <a:tab pos="355600" algn="l"/>
                <a:tab pos="711200" algn="l"/>
              </a:tabLst>
            </a:pPr>
            <a:endParaRPr lang="en-US" altLang="zh-CN" dirty="0">
              <a:latin typeface="Calibri" panose="020F0502020204030204" charset="0"/>
              <a:ea typeface="宋体" panose="02010600030101010101" pitchFamily="2" charset="-122"/>
            </a:endParaRPr>
          </a:p>
          <a:p>
            <a:pPr defTabSz="0" eaLnBrk="1" hangingPunct="1">
              <a:lnSpc>
                <a:spcPts val="1000"/>
              </a:lnSpc>
              <a:tabLst>
                <a:tab pos="355600" algn="l"/>
                <a:tab pos="711200" algn="l"/>
              </a:tabLst>
            </a:pPr>
            <a:endParaRPr lang="en-US" altLang="zh-CN" dirty="0">
              <a:latin typeface="Calibri" panose="020F0502020204030204" charset="0"/>
              <a:ea typeface="宋体" panose="02010600030101010101" pitchFamily="2" charset="-122"/>
            </a:endParaRPr>
          </a:p>
          <a:p>
            <a:pPr defTabSz="0" eaLnBrk="1" hangingPunct="1">
              <a:lnSpc>
                <a:spcPts val="2300"/>
              </a:lnSpc>
              <a:tabLst>
                <a:tab pos="355600" algn="l"/>
                <a:tab pos="711200" algn="l"/>
              </a:tabLst>
            </a:pPr>
            <a:r>
              <a:rPr lang="en-US" altLang="zh-CN" dirty="0">
                <a:solidFill>
                  <a:srgbClr val="000000"/>
                </a:solidFill>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 </a:t>
            </a:r>
            <a:r>
              <a:rPr lang="en-US" altLang="zh-CN" dirty="0">
                <a:solidFill>
                  <a:srgbClr val="000000"/>
                </a:solidFill>
                <a:latin typeface="微软雅黑" panose="020B0503020204020204" charset="-122"/>
                <a:ea typeface="宋体" panose="02010600030101010101" pitchFamily="2" charset="-122"/>
              </a:rPr>
              <a:t>对两个实体的关系的描述</a:t>
            </a:r>
            <a:endParaRPr lang="en-US" altLang="zh-CN" dirty="0">
              <a:solidFill>
                <a:srgbClr val="000000"/>
              </a:solidFill>
              <a:latin typeface="微软雅黑" panose="020B0503020204020204" charset="-122"/>
              <a:ea typeface="宋体" panose="02010600030101010101" pitchFamily="2" charset="-122"/>
            </a:endParaRPr>
          </a:p>
          <a:p>
            <a:pPr defTabSz="0" eaLnBrk="1" hangingPunct="1">
              <a:lnSpc>
                <a:spcPts val="1000"/>
              </a:lnSpc>
              <a:tabLst>
                <a:tab pos="355600" algn="l"/>
                <a:tab pos="711200" algn="l"/>
              </a:tabLst>
            </a:pPr>
            <a:endParaRPr lang="en-US" altLang="zh-CN" dirty="0">
              <a:latin typeface="Calibri" panose="020F0502020204030204" charset="0"/>
              <a:ea typeface="宋体" panose="02010600030101010101" pitchFamily="2" charset="-122"/>
            </a:endParaRPr>
          </a:p>
          <a:p>
            <a:pPr defTabSz="0" eaLnBrk="1" hangingPunct="1">
              <a:lnSpc>
                <a:spcPts val="2300"/>
              </a:lnSpc>
              <a:tabLst>
                <a:tab pos="355600" algn="l"/>
                <a:tab pos="711200" algn="l"/>
              </a:tabLst>
            </a:pPr>
            <a:r>
              <a:rPr lang="en-US" altLang="zh-CN" dirty="0">
                <a:solidFill>
                  <a:srgbClr val="000000"/>
                </a:solidFill>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 </a:t>
            </a:r>
            <a:r>
              <a:rPr lang="en-US" altLang="zh-CN" dirty="0">
                <a:solidFill>
                  <a:srgbClr val="000000"/>
                </a:solidFill>
                <a:latin typeface="微软雅黑" panose="020B0503020204020204" charset="-122"/>
                <a:ea typeface="宋体" panose="02010600030101010101" pitchFamily="2" charset="-122"/>
              </a:rPr>
              <a:t>与给定query相关</a:t>
            </a:r>
            <a:endParaRPr lang="en-US" altLang="zh-CN" dirty="0">
              <a:solidFill>
                <a:srgbClr val="000000"/>
              </a:solidFill>
              <a:latin typeface="微软雅黑" panose="020B0503020204020204" charset="-122"/>
              <a:ea typeface="宋体" panose="02010600030101010101" pitchFamily="2" charset="-122"/>
            </a:endParaRPr>
          </a:p>
          <a:p>
            <a:pPr defTabSz="0" eaLnBrk="1" hangingPunct="1">
              <a:lnSpc>
                <a:spcPts val="1000"/>
              </a:lnSpc>
              <a:tabLst>
                <a:tab pos="355600" algn="l"/>
                <a:tab pos="711200" algn="l"/>
              </a:tabLst>
            </a:pPr>
            <a:endParaRPr lang="en-US" altLang="zh-CN" dirty="0">
              <a:latin typeface="Calibri" panose="020F0502020204030204" charset="0"/>
              <a:ea typeface="宋体" panose="02010600030101010101" pitchFamily="2" charset="-122"/>
            </a:endParaRPr>
          </a:p>
          <a:p>
            <a:pPr defTabSz="0" eaLnBrk="1" hangingPunct="1">
              <a:lnSpc>
                <a:spcPts val="2300"/>
              </a:lnSpc>
              <a:tabLst>
                <a:tab pos="355600" algn="l"/>
                <a:tab pos="711200" algn="l"/>
              </a:tabLst>
            </a:pPr>
            <a:r>
              <a:rPr lang="en-US" altLang="zh-CN" dirty="0">
                <a:solidFill>
                  <a:srgbClr val="000000"/>
                </a:solidFill>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 </a:t>
            </a:r>
            <a:r>
              <a:rPr lang="en-US" altLang="zh-CN" dirty="0">
                <a:solidFill>
                  <a:srgbClr val="000000"/>
                </a:solidFill>
                <a:latin typeface="微软雅黑" panose="020B0503020204020204" charset="-122"/>
                <a:ea typeface="宋体" panose="02010600030101010101" pitchFamily="2" charset="-122"/>
              </a:rPr>
              <a:t>覆盖面低</a:t>
            </a:r>
            <a:endParaRPr lang="en-US" altLang="zh-CN" dirty="0">
              <a:solidFill>
                <a:srgbClr val="000000"/>
              </a:solidFill>
              <a:latin typeface="微软雅黑" panose="020B0503020204020204"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Freeform 3"/>
          <p:cNvSpPr/>
          <p:nvPr/>
        </p:nvSpPr>
        <p:spPr>
          <a:xfrm>
            <a:off x="2208213" y="4868863"/>
            <a:ext cx="7704138" cy="1800225"/>
          </a:xfrm>
          <a:custGeom>
            <a:avLst/>
            <a:gdLst>
              <a:gd name="connsiteX0" fmla="*/ 0 w 7704861"/>
              <a:gd name="connsiteY0" fmla="*/ 0 h 1800199"/>
              <a:gd name="connsiteX1" fmla="*/ 7704861 w 7704861"/>
              <a:gd name="connsiteY1" fmla="*/ 0 h 1800199"/>
              <a:gd name="connsiteX2" fmla="*/ 7704861 w 7704861"/>
              <a:gd name="connsiteY2" fmla="*/ 1800199 h 1800199"/>
              <a:gd name="connsiteX3" fmla="*/ 0 w 7704861"/>
              <a:gd name="connsiteY3" fmla="*/ 1800199 h 1800199"/>
              <a:gd name="connsiteX4" fmla="*/ 0 w 7704861"/>
              <a:gd name="connsiteY4" fmla="*/ 0 h 180019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04861" h="1800199">
                <a:moveTo>
                  <a:pt x="0" y="0"/>
                </a:moveTo>
                <a:lnTo>
                  <a:pt x="7704861" y="0"/>
                </a:lnTo>
                <a:lnTo>
                  <a:pt x="7704861" y="1800199"/>
                </a:lnTo>
                <a:lnTo>
                  <a:pt x="0" y="1800199"/>
                </a:lnTo>
                <a:lnTo>
                  <a:pt x="0" y="0"/>
                </a:lnTo>
              </a:path>
            </a:pathLst>
          </a:custGeom>
          <a:solidFill>
            <a:srgbClr val="F2F2F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Freeform 3"/>
          <p:cNvSpPr/>
          <p:nvPr/>
        </p:nvSpPr>
        <p:spPr>
          <a:xfrm>
            <a:off x="3425825" y="5978525"/>
            <a:ext cx="1308100" cy="120650"/>
          </a:xfrm>
          <a:custGeom>
            <a:avLst/>
            <a:gdLst>
              <a:gd name="connsiteX0" fmla="*/ 1302499 w 1308849"/>
              <a:gd name="connsiteY0" fmla="*/ 6350 h 120713"/>
              <a:gd name="connsiteX1" fmla="*/ 654430 w 1308849"/>
              <a:gd name="connsiteY1" fmla="*/ 114363 h 120713"/>
              <a:gd name="connsiteX2" fmla="*/ 6350 w 1308849"/>
              <a:gd name="connsiteY2" fmla="*/ 6350 h 120713"/>
            </a:gdLst>
            <a:ahLst/>
            <a:cxnLst>
              <a:cxn ang="0">
                <a:pos x="connsiteX0" y="connsiteY0"/>
              </a:cxn>
              <a:cxn ang="1">
                <a:pos x="connsiteX1" y="connsiteY1"/>
              </a:cxn>
              <a:cxn ang="2">
                <a:pos x="connsiteX2" y="connsiteY2"/>
              </a:cxn>
            </a:cxnLst>
            <a:rect l="l" t="t" r="r" b="b"/>
            <a:pathLst>
              <a:path w="1308849" h="120713">
                <a:moveTo>
                  <a:pt x="1302499" y="6350"/>
                </a:moveTo>
                <a:cubicBezTo>
                  <a:pt x="1302499" y="66001"/>
                  <a:pt x="1012342" y="114363"/>
                  <a:pt x="654430" y="114363"/>
                </a:cubicBezTo>
                <a:cubicBezTo>
                  <a:pt x="296506" y="114363"/>
                  <a:pt x="6350" y="66001"/>
                  <a:pt x="6350" y="6350"/>
                </a:cubicBezTo>
              </a:path>
            </a:pathLst>
          </a:custGeom>
          <a:ln w="12700">
            <a:solidFill>
              <a:srgbClr val="385D8A">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5" name="Freeform 3"/>
          <p:cNvSpPr/>
          <p:nvPr/>
        </p:nvSpPr>
        <p:spPr>
          <a:xfrm>
            <a:off x="3425825" y="5870575"/>
            <a:ext cx="1308100" cy="660400"/>
          </a:xfrm>
          <a:custGeom>
            <a:avLst/>
            <a:gdLst>
              <a:gd name="connsiteX0" fmla="*/ 6350 w 1308849"/>
              <a:gd name="connsiteY0" fmla="*/ 114363 h 660768"/>
              <a:gd name="connsiteX1" fmla="*/ 654418 w 1308849"/>
              <a:gd name="connsiteY1" fmla="*/ 6350 h 660768"/>
              <a:gd name="connsiteX2" fmla="*/ 1302499 w 1308849"/>
              <a:gd name="connsiteY2" fmla="*/ 114363 h 660768"/>
              <a:gd name="connsiteX3" fmla="*/ 1302499 w 1308849"/>
              <a:gd name="connsiteY3" fmla="*/ 114363 h 660768"/>
              <a:gd name="connsiteX4" fmla="*/ 1302499 w 1308849"/>
              <a:gd name="connsiteY4" fmla="*/ 114363 h 660768"/>
              <a:gd name="connsiteX5" fmla="*/ 1302499 w 1308849"/>
              <a:gd name="connsiteY5" fmla="*/ 546417 h 660768"/>
              <a:gd name="connsiteX6" fmla="*/ 654418 w 1308849"/>
              <a:gd name="connsiteY6" fmla="*/ 654418 h 660768"/>
              <a:gd name="connsiteX7" fmla="*/ 6350 w 1308849"/>
              <a:gd name="connsiteY7" fmla="*/ 546417 h 660768"/>
              <a:gd name="connsiteX8" fmla="*/ 6350 w 1308849"/>
              <a:gd name="connsiteY8" fmla="*/ 114363 h 66076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308849" h="660768">
                <a:moveTo>
                  <a:pt x="6350" y="114363"/>
                </a:moveTo>
                <a:cubicBezTo>
                  <a:pt x="6350" y="54711"/>
                  <a:pt x="296506" y="6350"/>
                  <a:pt x="654418" y="6350"/>
                </a:cubicBezTo>
                <a:cubicBezTo>
                  <a:pt x="1012342" y="6350"/>
                  <a:pt x="1302499" y="54711"/>
                  <a:pt x="1302499" y="114363"/>
                </a:cubicBezTo>
                <a:cubicBezTo>
                  <a:pt x="1302499" y="114363"/>
                  <a:pt x="1302499" y="114363"/>
                  <a:pt x="1302499" y="114363"/>
                </a:cubicBezTo>
                <a:lnTo>
                  <a:pt x="1302499" y="114363"/>
                </a:lnTo>
                <a:lnTo>
                  <a:pt x="1302499" y="546417"/>
                </a:lnTo>
                <a:cubicBezTo>
                  <a:pt x="1302499" y="606069"/>
                  <a:pt x="1012342" y="654418"/>
                  <a:pt x="654418" y="654418"/>
                </a:cubicBezTo>
                <a:cubicBezTo>
                  <a:pt x="296506" y="654418"/>
                  <a:pt x="6350" y="606069"/>
                  <a:pt x="6350" y="546417"/>
                </a:cubicBezTo>
                <a:lnTo>
                  <a:pt x="6350" y="114363"/>
                </a:lnTo>
              </a:path>
            </a:pathLst>
          </a:custGeom>
          <a:solidFill>
            <a:srgbClr val="000000">
              <a:alpha val="0"/>
            </a:srgbClr>
          </a:solidFill>
          <a:ln w="12700">
            <a:solidFill>
              <a:srgbClr val="385D8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Freeform 3"/>
          <p:cNvSpPr/>
          <p:nvPr/>
        </p:nvSpPr>
        <p:spPr>
          <a:xfrm>
            <a:off x="5441950" y="5978525"/>
            <a:ext cx="1308100" cy="120650"/>
          </a:xfrm>
          <a:custGeom>
            <a:avLst/>
            <a:gdLst>
              <a:gd name="connsiteX0" fmla="*/ 1302499 w 1308849"/>
              <a:gd name="connsiteY0" fmla="*/ 6350 h 120713"/>
              <a:gd name="connsiteX1" fmla="*/ 654430 w 1308849"/>
              <a:gd name="connsiteY1" fmla="*/ 114363 h 120713"/>
              <a:gd name="connsiteX2" fmla="*/ 6350 w 1308849"/>
              <a:gd name="connsiteY2" fmla="*/ 6350 h 120713"/>
            </a:gdLst>
            <a:ahLst/>
            <a:cxnLst>
              <a:cxn ang="0">
                <a:pos x="connsiteX0" y="connsiteY0"/>
              </a:cxn>
              <a:cxn ang="1">
                <a:pos x="connsiteX1" y="connsiteY1"/>
              </a:cxn>
              <a:cxn ang="2">
                <a:pos x="connsiteX2" y="connsiteY2"/>
              </a:cxn>
            </a:cxnLst>
            <a:rect l="l" t="t" r="r" b="b"/>
            <a:pathLst>
              <a:path w="1308849" h="120713">
                <a:moveTo>
                  <a:pt x="1302499" y="6350"/>
                </a:moveTo>
                <a:cubicBezTo>
                  <a:pt x="1302499" y="66001"/>
                  <a:pt x="1012342" y="114363"/>
                  <a:pt x="654430" y="114363"/>
                </a:cubicBezTo>
                <a:cubicBezTo>
                  <a:pt x="296506" y="114363"/>
                  <a:pt x="6350" y="66001"/>
                  <a:pt x="6350" y="6350"/>
                </a:cubicBezTo>
              </a:path>
            </a:pathLst>
          </a:custGeom>
          <a:ln w="12700">
            <a:solidFill>
              <a:srgbClr val="385D8A">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7" name="Freeform 3"/>
          <p:cNvSpPr/>
          <p:nvPr/>
        </p:nvSpPr>
        <p:spPr>
          <a:xfrm>
            <a:off x="5441950" y="5870575"/>
            <a:ext cx="1308100" cy="660400"/>
          </a:xfrm>
          <a:custGeom>
            <a:avLst/>
            <a:gdLst>
              <a:gd name="connsiteX0" fmla="*/ 6350 w 1308849"/>
              <a:gd name="connsiteY0" fmla="*/ 114363 h 660768"/>
              <a:gd name="connsiteX1" fmla="*/ 654418 w 1308849"/>
              <a:gd name="connsiteY1" fmla="*/ 6350 h 660768"/>
              <a:gd name="connsiteX2" fmla="*/ 1302499 w 1308849"/>
              <a:gd name="connsiteY2" fmla="*/ 114363 h 660768"/>
              <a:gd name="connsiteX3" fmla="*/ 1302499 w 1308849"/>
              <a:gd name="connsiteY3" fmla="*/ 114363 h 660768"/>
              <a:gd name="connsiteX4" fmla="*/ 1302499 w 1308849"/>
              <a:gd name="connsiteY4" fmla="*/ 114363 h 660768"/>
              <a:gd name="connsiteX5" fmla="*/ 1302499 w 1308849"/>
              <a:gd name="connsiteY5" fmla="*/ 546417 h 660768"/>
              <a:gd name="connsiteX6" fmla="*/ 654418 w 1308849"/>
              <a:gd name="connsiteY6" fmla="*/ 654418 h 660768"/>
              <a:gd name="connsiteX7" fmla="*/ 6350 w 1308849"/>
              <a:gd name="connsiteY7" fmla="*/ 546417 h 660768"/>
              <a:gd name="connsiteX8" fmla="*/ 6350 w 1308849"/>
              <a:gd name="connsiteY8" fmla="*/ 114363 h 66076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308849" h="660768">
                <a:moveTo>
                  <a:pt x="6350" y="114363"/>
                </a:moveTo>
                <a:cubicBezTo>
                  <a:pt x="6350" y="54711"/>
                  <a:pt x="296506" y="6350"/>
                  <a:pt x="654418" y="6350"/>
                </a:cubicBezTo>
                <a:cubicBezTo>
                  <a:pt x="1012342" y="6350"/>
                  <a:pt x="1302499" y="54711"/>
                  <a:pt x="1302499" y="114363"/>
                </a:cubicBezTo>
                <a:lnTo>
                  <a:pt x="1302499" y="114363"/>
                </a:lnTo>
                <a:lnTo>
                  <a:pt x="1302499" y="114363"/>
                </a:lnTo>
                <a:lnTo>
                  <a:pt x="1302499" y="546417"/>
                </a:lnTo>
                <a:cubicBezTo>
                  <a:pt x="1302499" y="606069"/>
                  <a:pt x="1012342" y="654418"/>
                  <a:pt x="654418" y="654418"/>
                </a:cubicBezTo>
                <a:cubicBezTo>
                  <a:pt x="296506" y="654418"/>
                  <a:pt x="6350" y="606069"/>
                  <a:pt x="6350" y="546417"/>
                </a:cubicBezTo>
                <a:lnTo>
                  <a:pt x="6350" y="114363"/>
                </a:lnTo>
              </a:path>
            </a:pathLst>
          </a:custGeom>
          <a:solidFill>
            <a:srgbClr val="000000">
              <a:alpha val="0"/>
            </a:srgbClr>
          </a:solidFill>
          <a:ln w="12700">
            <a:solidFill>
              <a:srgbClr val="385D8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Freeform 3"/>
          <p:cNvSpPr/>
          <p:nvPr/>
        </p:nvSpPr>
        <p:spPr>
          <a:xfrm>
            <a:off x="7458075" y="5978525"/>
            <a:ext cx="1308100" cy="120650"/>
          </a:xfrm>
          <a:custGeom>
            <a:avLst/>
            <a:gdLst>
              <a:gd name="connsiteX0" fmla="*/ 1302499 w 1308849"/>
              <a:gd name="connsiteY0" fmla="*/ 6350 h 120713"/>
              <a:gd name="connsiteX1" fmla="*/ 654431 w 1308849"/>
              <a:gd name="connsiteY1" fmla="*/ 114363 h 120713"/>
              <a:gd name="connsiteX2" fmla="*/ 6350 w 1308849"/>
              <a:gd name="connsiteY2" fmla="*/ 6350 h 120713"/>
            </a:gdLst>
            <a:ahLst/>
            <a:cxnLst>
              <a:cxn ang="0">
                <a:pos x="connsiteX0" y="connsiteY0"/>
              </a:cxn>
              <a:cxn ang="1">
                <a:pos x="connsiteX1" y="connsiteY1"/>
              </a:cxn>
              <a:cxn ang="2">
                <a:pos x="connsiteX2" y="connsiteY2"/>
              </a:cxn>
            </a:cxnLst>
            <a:rect l="l" t="t" r="r" b="b"/>
            <a:pathLst>
              <a:path w="1308849" h="120713">
                <a:moveTo>
                  <a:pt x="1302499" y="6350"/>
                </a:moveTo>
                <a:cubicBezTo>
                  <a:pt x="1302499" y="66001"/>
                  <a:pt x="1012342" y="114363"/>
                  <a:pt x="654431" y="114363"/>
                </a:cubicBezTo>
                <a:cubicBezTo>
                  <a:pt x="296507" y="114363"/>
                  <a:pt x="6350" y="66001"/>
                  <a:pt x="6350" y="6350"/>
                </a:cubicBezTo>
              </a:path>
            </a:pathLst>
          </a:custGeom>
          <a:ln w="12700">
            <a:solidFill>
              <a:srgbClr val="385D8A">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9" name="Freeform 3"/>
          <p:cNvSpPr/>
          <p:nvPr/>
        </p:nvSpPr>
        <p:spPr>
          <a:xfrm>
            <a:off x="7458075" y="5870575"/>
            <a:ext cx="1308100" cy="660400"/>
          </a:xfrm>
          <a:custGeom>
            <a:avLst/>
            <a:gdLst>
              <a:gd name="connsiteX0" fmla="*/ 6350 w 1308849"/>
              <a:gd name="connsiteY0" fmla="*/ 114363 h 660768"/>
              <a:gd name="connsiteX1" fmla="*/ 654418 w 1308849"/>
              <a:gd name="connsiteY1" fmla="*/ 6350 h 660768"/>
              <a:gd name="connsiteX2" fmla="*/ 1302499 w 1308849"/>
              <a:gd name="connsiteY2" fmla="*/ 114363 h 660768"/>
              <a:gd name="connsiteX3" fmla="*/ 1302499 w 1308849"/>
              <a:gd name="connsiteY3" fmla="*/ 114363 h 660768"/>
              <a:gd name="connsiteX4" fmla="*/ 1302499 w 1308849"/>
              <a:gd name="connsiteY4" fmla="*/ 114363 h 660768"/>
              <a:gd name="connsiteX5" fmla="*/ 1302499 w 1308849"/>
              <a:gd name="connsiteY5" fmla="*/ 546417 h 660768"/>
              <a:gd name="connsiteX6" fmla="*/ 654418 w 1308849"/>
              <a:gd name="connsiteY6" fmla="*/ 654418 h 660768"/>
              <a:gd name="connsiteX7" fmla="*/ 6350 w 1308849"/>
              <a:gd name="connsiteY7" fmla="*/ 546417 h 660768"/>
              <a:gd name="connsiteX8" fmla="*/ 6350 w 1308849"/>
              <a:gd name="connsiteY8" fmla="*/ 114363 h 66076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308849" h="660768">
                <a:moveTo>
                  <a:pt x="6350" y="114363"/>
                </a:moveTo>
                <a:cubicBezTo>
                  <a:pt x="6350" y="54711"/>
                  <a:pt x="296507" y="6350"/>
                  <a:pt x="654418" y="6350"/>
                </a:cubicBezTo>
                <a:cubicBezTo>
                  <a:pt x="1012342" y="6350"/>
                  <a:pt x="1302499" y="54711"/>
                  <a:pt x="1302499" y="114363"/>
                </a:cubicBezTo>
                <a:lnTo>
                  <a:pt x="1302499" y="114363"/>
                </a:lnTo>
                <a:lnTo>
                  <a:pt x="1302499" y="114363"/>
                </a:lnTo>
                <a:lnTo>
                  <a:pt x="1302499" y="546417"/>
                </a:lnTo>
                <a:cubicBezTo>
                  <a:pt x="1302499" y="606069"/>
                  <a:pt x="1012342" y="654418"/>
                  <a:pt x="654418" y="654418"/>
                </a:cubicBezTo>
                <a:cubicBezTo>
                  <a:pt x="296507" y="654418"/>
                  <a:pt x="6350" y="606069"/>
                  <a:pt x="6350" y="546417"/>
                </a:cubicBezTo>
                <a:lnTo>
                  <a:pt x="6350" y="114363"/>
                </a:lnTo>
              </a:path>
            </a:pathLst>
          </a:custGeom>
          <a:solidFill>
            <a:srgbClr val="000000">
              <a:alpha val="0"/>
            </a:srgbClr>
          </a:solidFill>
          <a:ln w="12700">
            <a:solidFill>
              <a:srgbClr val="385D8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Freeform 3"/>
          <p:cNvSpPr/>
          <p:nvPr/>
        </p:nvSpPr>
        <p:spPr>
          <a:xfrm>
            <a:off x="6089650" y="5595938"/>
            <a:ext cx="982663" cy="287338"/>
          </a:xfrm>
          <a:custGeom>
            <a:avLst/>
            <a:gdLst>
              <a:gd name="connsiteX0" fmla="*/ 6350 w 982408"/>
              <a:gd name="connsiteY0" fmla="*/ 281863 h 288213"/>
              <a:gd name="connsiteX1" fmla="*/ 492404 w 982408"/>
              <a:gd name="connsiteY1" fmla="*/ 137845 h 288213"/>
              <a:gd name="connsiteX2" fmla="*/ 976058 w 982408"/>
              <a:gd name="connsiteY2" fmla="*/ 6350 h 288213"/>
            </a:gdLst>
            <a:ahLst/>
            <a:cxnLst>
              <a:cxn ang="0">
                <a:pos x="connsiteX0" y="connsiteY0"/>
              </a:cxn>
              <a:cxn ang="1">
                <a:pos x="connsiteX1" y="connsiteY1"/>
              </a:cxn>
              <a:cxn ang="2">
                <a:pos x="connsiteX2" y="connsiteY2"/>
              </a:cxn>
            </a:cxnLst>
            <a:rect l="l" t="t" r="r" b="b"/>
            <a:pathLst>
              <a:path w="982408" h="288213">
                <a:moveTo>
                  <a:pt x="6350" y="281863"/>
                </a:moveTo>
                <a:cubicBezTo>
                  <a:pt x="6350" y="209854"/>
                  <a:pt x="249377" y="137845"/>
                  <a:pt x="492404" y="137845"/>
                </a:cubicBezTo>
                <a:cubicBezTo>
                  <a:pt x="721334" y="137845"/>
                  <a:pt x="950264" y="73952"/>
                  <a:pt x="976058" y="6350"/>
                </a:cubicBezTo>
              </a:path>
            </a:pathLst>
          </a:custGeom>
          <a:ln w="12700">
            <a:solidFill>
              <a:srgbClr val="4A7EBB">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 name="Freeform 3"/>
          <p:cNvSpPr/>
          <p:nvPr/>
        </p:nvSpPr>
        <p:spPr>
          <a:xfrm>
            <a:off x="7000875" y="5595938"/>
            <a:ext cx="100013" cy="95250"/>
          </a:xfrm>
          <a:custGeom>
            <a:avLst/>
            <a:gdLst>
              <a:gd name="connsiteX0" fmla="*/ 6350 w 99999"/>
              <a:gd name="connsiteY0" fmla="*/ 72783 h 95910"/>
              <a:gd name="connsiteX1" fmla="*/ 64388 w 99999"/>
              <a:gd name="connsiteY1" fmla="*/ 6350 h 95910"/>
              <a:gd name="connsiteX2" fmla="*/ 93649 w 99999"/>
              <a:gd name="connsiteY2" fmla="*/ 89560 h 95910"/>
            </a:gdLst>
            <a:ahLst/>
            <a:cxnLst>
              <a:cxn ang="0">
                <a:pos x="connsiteX0" y="connsiteY0"/>
              </a:cxn>
              <a:cxn ang="1">
                <a:pos x="connsiteX1" y="connsiteY1"/>
              </a:cxn>
              <a:cxn ang="2">
                <a:pos x="connsiteX2" y="connsiteY2"/>
              </a:cxn>
            </a:cxnLst>
            <a:rect l="l" t="t" r="r" b="b"/>
            <a:pathLst>
              <a:path w="99999" h="95910">
                <a:moveTo>
                  <a:pt x="6350" y="72783"/>
                </a:moveTo>
                <a:lnTo>
                  <a:pt x="64388" y="6350"/>
                </a:lnTo>
                <a:lnTo>
                  <a:pt x="93649" y="89560"/>
                </a:lnTo>
              </a:path>
            </a:pathLst>
          </a:custGeom>
          <a:ln w="12700">
            <a:solidFill>
              <a:srgbClr val="4A7EBB">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 name="Freeform 3"/>
          <p:cNvSpPr/>
          <p:nvPr/>
        </p:nvSpPr>
        <p:spPr>
          <a:xfrm>
            <a:off x="7064375" y="5595938"/>
            <a:ext cx="1054100" cy="287338"/>
          </a:xfrm>
          <a:custGeom>
            <a:avLst/>
            <a:gdLst>
              <a:gd name="connsiteX0" fmla="*/ 1047877 w 1054227"/>
              <a:gd name="connsiteY0" fmla="*/ 281863 h 288213"/>
              <a:gd name="connsiteX1" fmla="*/ 525817 w 1054227"/>
              <a:gd name="connsiteY1" fmla="*/ 137845 h 288213"/>
              <a:gd name="connsiteX2" fmla="*/ 6350 w 1054227"/>
              <a:gd name="connsiteY2" fmla="*/ 6350 h 288213"/>
            </a:gdLst>
            <a:ahLst/>
            <a:cxnLst>
              <a:cxn ang="0">
                <a:pos x="connsiteX0" y="connsiteY0"/>
              </a:cxn>
              <a:cxn ang="1">
                <a:pos x="connsiteX1" y="connsiteY1"/>
              </a:cxn>
              <a:cxn ang="2">
                <a:pos x="connsiteX2" y="connsiteY2"/>
              </a:cxn>
            </a:cxnLst>
            <a:rect l="l" t="t" r="r" b="b"/>
            <a:pathLst>
              <a:path w="1054227" h="288213">
                <a:moveTo>
                  <a:pt x="1047877" y="281863"/>
                </a:moveTo>
                <a:cubicBezTo>
                  <a:pt x="1047877" y="209854"/>
                  <a:pt x="786853" y="137845"/>
                  <a:pt x="525817" y="137845"/>
                </a:cubicBezTo>
                <a:cubicBezTo>
                  <a:pt x="279933" y="137845"/>
                  <a:pt x="34035" y="73952"/>
                  <a:pt x="6350" y="6350"/>
                </a:cubicBezTo>
              </a:path>
            </a:pathLst>
          </a:custGeom>
          <a:ln w="12700">
            <a:solidFill>
              <a:srgbClr val="4A7EBB">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 name="Freeform 3"/>
          <p:cNvSpPr/>
          <p:nvPr/>
        </p:nvSpPr>
        <p:spPr>
          <a:xfrm>
            <a:off x="7035800" y="5595938"/>
            <a:ext cx="100013" cy="95250"/>
          </a:xfrm>
          <a:custGeom>
            <a:avLst/>
            <a:gdLst>
              <a:gd name="connsiteX0" fmla="*/ 6350 w 99758"/>
              <a:gd name="connsiteY0" fmla="*/ 89966 h 96316"/>
              <a:gd name="connsiteX1" fmla="*/ 34480 w 99758"/>
              <a:gd name="connsiteY1" fmla="*/ 6350 h 96316"/>
              <a:gd name="connsiteX2" fmla="*/ 93408 w 99758"/>
              <a:gd name="connsiteY2" fmla="*/ 71996 h 96316"/>
            </a:gdLst>
            <a:ahLst/>
            <a:cxnLst>
              <a:cxn ang="0">
                <a:pos x="connsiteX0" y="connsiteY0"/>
              </a:cxn>
              <a:cxn ang="1">
                <a:pos x="connsiteX1" y="connsiteY1"/>
              </a:cxn>
              <a:cxn ang="2">
                <a:pos x="connsiteX2" y="connsiteY2"/>
              </a:cxn>
            </a:cxnLst>
            <a:rect l="l" t="t" r="r" b="b"/>
            <a:pathLst>
              <a:path w="99758" h="96316">
                <a:moveTo>
                  <a:pt x="6350" y="89966"/>
                </a:moveTo>
                <a:lnTo>
                  <a:pt x="34480" y="6350"/>
                </a:lnTo>
                <a:lnTo>
                  <a:pt x="93408" y="71996"/>
                </a:lnTo>
              </a:path>
            </a:pathLst>
          </a:custGeom>
          <a:ln w="12700">
            <a:solidFill>
              <a:srgbClr val="4A7EBB">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 name="Freeform 3"/>
          <p:cNvSpPr/>
          <p:nvPr/>
        </p:nvSpPr>
        <p:spPr>
          <a:xfrm>
            <a:off x="2208213" y="2492375"/>
            <a:ext cx="7704138" cy="2089150"/>
          </a:xfrm>
          <a:custGeom>
            <a:avLst/>
            <a:gdLst>
              <a:gd name="connsiteX0" fmla="*/ 0 w 7704861"/>
              <a:gd name="connsiteY0" fmla="*/ 0 h 2088235"/>
              <a:gd name="connsiteX1" fmla="*/ 7704861 w 7704861"/>
              <a:gd name="connsiteY1" fmla="*/ 0 h 2088235"/>
              <a:gd name="connsiteX2" fmla="*/ 7704861 w 7704861"/>
              <a:gd name="connsiteY2" fmla="*/ 2088235 h 2088235"/>
              <a:gd name="connsiteX3" fmla="*/ 0 w 7704861"/>
              <a:gd name="connsiteY3" fmla="*/ 2088235 h 2088235"/>
              <a:gd name="connsiteX4" fmla="*/ 0 w 7704861"/>
              <a:gd name="connsiteY4" fmla="*/ 0 h 208823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04861" h="2088235">
                <a:moveTo>
                  <a:pt x="0" y="0"/>
                </a:moveTo>
                <a:lnTo>
                  <a:pt x="7704861" y="0"/>
                </a:lnTo>
                <a:lnTo>
                  <a:pt x="7704861" y="2088235"/>
                </a:lnTo>
                <a:lnTo>
                  <a:pt x="0" y="2088235"/>
                </a:lnTo>
                <a:lnTo>
                  <a:pt x="0" y="0"/>
                </a:lnTo>
              </a:path>
            </a:pathLst>
          </a:custGeom>
          <a:solidFill>
            <a:srgbClr val="F2F2F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Freeform 3"/>
          <p:cNvSpPr/>
          <p:nvPr/>
        </p:nvSpPr>
        <p:spPr>
          <a:xfrm>
            <a:off x="6311900" y="2636838"/>
            <a:ext cx="2232025" cy="1800225"/>
          </a:xfrm>
          <a:custGeom>
            <a:avLst/>
            <a:gdLst>
              <a:gd name="connsiteX0" fmla="*/ 0 w 2232253"/>
              <a:gd name="connsiteY0" fmla="*/ 300037 h 1800199"/>
              <a:gd name="connsiteX1" fmla="*/ 300037 w 2232253"/>
              <a:gd name="connsiteY1" fmla="*/ 0 h 1800199"/>
              <a:gd name="connsiteX2" fmla="*/ 300037 w 2232253"/>
              <a:gd name="connsiteY2" fmla="*/ 0 h 1800199"/>
              <a:gd name="connsiteX3" fmla="*/ 1932203 w 2232253"/>
              <a:gd name="connsiteY3" fmla="*/ 0 h 1800199"/>
              <a:gd name="connsiteX4" fmla="*/ 1932203 w 2232253"/>
              <a:gd name="connsiteY4" fmla="*/ 0 h 1800199"/>
              <a:gd name="connsiteX5" fmla="*/ 2232253 w 2232253"/>
              <a:gd name="connsiteY5" fmla="*/ 300037 h 1800199"/>
              <a:gd name="connsiteX6" fmla="*/ 2232253 w 2232253"/>
              <a:gd name="connsiteY6" fmla="*/ 300037 h 1800199"/>
              <a:gd name="connsiteX7" fmla="*/ 2232253 w 2232253"/>
              <a:gd name="connsiteY7" fmla="*/ 1500162 h 1800199"/>
              <a:gd name="connsiteX8" fmla="*/ 1932203 w 2232253"/>
              <a:gd name="connsiteY8" fmla="*/ 1800199 h 1800199"/>
              <a:gd name="connsiteX9" fmla="*/ 300037 w 2232253"/>
              <a:gd name="connsiteY9" fmla="*/ 1800199 h 1800199"/>
              <a:gd name="connsiteX10" fmla="*/ 0 w 2232253"/>
              <a:gd name="connsiteY10" fmla="*/ 1500162 h 1800199"/>
              <a:gd name="connsiteX11" fmla="*/ 0 w 2232253"/>
              <a:gd name="connsiteY11" fmla="*/ 300037 h 180019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Lst>
            <a:rect l="l" t="t" r="r" b="b"/>
            <a:pathLst>
              <a:path w="2232253" h="1800199">
                <a:moveTo>
                  <a:pt x="0" y="300037"/>
                </a:moveTo>
                <a:cubicBezTo>
                  <a:pt x="0" y="134327"/>
                  <a:pt x="134327" y="0"/>
                  <a:pt x="300037" y="0"/>
                </a:cubicBezTo>
                <a:lnTo>
                  <a:pt x="300037" y="0"/>
                </a:lnTo>
                <a:lnTo>
                  <a:pt x="1932203" y="0"/>
                </a:lnTo>
                <a:lnTo>
                  <a:pt x="1932203" y="0"/>
                </a:lnTo>
                <a:cubicBezTo>
                  <a:pt x="2097913" y="0"/>
                  <a:pt x="2232253" y="134327"/>
                  <a:pt x="2232253" y="300037"/>
                </a:cubicBezTo>
                <a:lnTo>
                  <a:pt x="2232253" y="300037"/>
                </a:lnTo>
                <a:lnTo>
                  <a:pt x="2232253" y="1500162"/>
                </a:lnTo>
                <a:cubicBezTo>
                  <a:pt x="2232253" y="1665871"/>
                  <a:pt x="2097913" y="1800199"/>
                  <a:pt x="1932203" y="1800199"/>
                </a:cubicBezTo>
                <a:lnTo>
                  <a:pt x="300037" y="1800199"/>
                </a:lnTo>
                <a:cubicBezTo>
                  <a:pt x="134327" y="1800199"/>
                  <a:pt x="0" y="1665871"/>
                  <a:pt x="0" y="1500162"/>
                </a:cubicBezTo>
                <a:lnTo>
                  <a:pt x="0" y="300037"/>
                </a:lnTo>
              </a:path>
            </a:pathLst>
          </a:custGeom>
          <a:solidFill>
            <a:srgbClr val="DCE6F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 name="Freeform 3"/>
          <p:cNvSpPr/>
          <p:nvPr/>
        </p:nvSpPr>
        <p:spPr>
          <a:xfrm>
            <a:off x="3503613" y="2636838"/>
            <a:ext cx="2232025" cy="1800225"/>
          </a:xfrm>
          <a:custGeom>
            <a:avLst/>
            <a:gdLst>
              <a:gd name="connsiteX0" fmla="*/ 0 w 2232253"/>
              <a:gd name="connsiteY0" fmla="*/ 300037 h 1800199"/>
              <a:gd name="connsiteX1" fmla="*/ 300037 w 2232253"/>
              <a:gd name="connsiteY1" fmla="*/ 0 h 1800199"/>
              <a:gd name="connsiteX2" fmla="*/ 300037 w 2232253"/>
              <a:gd name="connsiteY2" fmla="*/ 0 h 1800199"/>
              <a:gd name="connsiteX3" fmla="*/ 300037 w 2232253"/>
              <a:gd name="connsiteY3" fmla="*/ 0 h 1800199"/>
              <a:gd name="connsiteX4" fmla="*/ 1932203 w 2232253"/>
              <a:gd name="connsiteY4" fmla="*/ 0 h 1800199"/>
              <a:gd name="connsiteX5" fmla="*/ 1932203 w 2232253"/>
              <a:gd name="connsiteY5" fmla="*/ 0 h 1800199"/>
              <a:gd name="connsiteX6" fmla="*/ 2232253 w 2232253"/>
              <a:gd name="connsiteY6" fmla="*/ 300037 h 1800199"/>
              <a:gd name="connsiteX7" fmla="*/ 2232253 w 2232253"/>
              <a:gd name="connsiteY7" fmla="*/ 300037 h 1800199"/>
              <a:gd name="connsiteX8" fmla="*/ 2232253 w 2232253"/>
              <a:gd name="connsiteY8" fmla="*/ 1500162 h 1800199"/>
              <a:gd name="connsiteX9" fmla="*/ 1932203 w 2232253"/>
              <a:gd name="connsiteY9" fmla="*/ 1800199 h 1800199"/>
              <a:gd name="connsiteX10" fmla="*/ 300037 w 2232253"/>
              <a:gd name="connsiteY10" fmla="*/ 1800199 h 1800199"/>
              <a:gd name="connsiteX11" fmla="*/ 0 w 2232253"/>
              <a:gd name="connsiteY11" fmla="*/ 1500162 h 1800199"/>
              <a:gd name="connsiteX12" fmla="*/ 0 w 2232253"/>
              <a:gd name="connsiteY12" fmla="*/ 300037 h 180019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232253" h="1800199">
                <a:moveTo>
                  <a:pt x="0" y="300037"/>
                </a:moveTo>
                <a:cubicBezTo>
                  <a:pt x="0" y="134327"/>
                  <a:pt x="134327" y="0"/>
                  <a:pt x="300037" y="0"/>
                </a:cubicBezTo>
                <a:lnTo>
                  <a:pt x="300037" y="0"/>
                </a:lnTo>
                <a:lnTo>
                  <a:pt x="300037" y="0"/>
                </a:lnTo>
                <a:lnTo>
                  <a:pt x="1932203" y="0"/>
                </a:lnTo>
                <a:lnTo>
                  <a:pt x="1932203" y="0"/>
                </a:lnTo>
                <a:cubicBezTo>
                  <a:pt x="2097913" y="0"/>
                  <a:pt x="2232253" y="134327"/>
                  <a:pt x="2232253" y="300037"/>
                </a:cubicBezTo>
                <a:lnTo>
                  <a:pt x="2232253" y="300037"/>
                </a:lnTo>
                <a:lnTo>
                  <a:pt x="2232253" y="1500162"/>
                </a:lnTo>
                <a:cubicBezTo>
                  <a:pt x="2232253" y="1665871"/>
                  <a:pt x="2097913" y="1800199"/>
                  <a:pt x="1932203" y="1800199"/>
                </a:cubicBezTo>
                <a:lnTo>
                  <a:pt x="300037" y="1800199"/>
                </a:lnTo>
                <a:cubicBezTo>
                  <a:pt x="134327" y="1800199"/>
                  <a:pt x="0" y="1665871"/>
                  <a:pt x="0" y="1500162"/>
                </a:cubicBezTo>
                <a:lnTo>
                  <a:pt x="0" y="300037"/>
                </a:lnTo>
              </a:path>
            </a:pathLst>
          </a:custGeom>
          <a:solidFill>
            <a:srgbClr val="DCE6F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7" name="Freeform 3"/>
          <p:cNvSpPr/>
          <p:nvPr/>
        </p:nvSpPr>
        <p:spPr>
          <a:xfrm>
            <a:off x="2417763" y="3338513"/>
            <a:ext cx="947738" cy="144463"/>
          </a:xfrm>
          <a:custGeom>
            <a:avLst/>
            <a:gdLst>
              <a:gd name="connsiteX0" fmla="*/ 942454 w 948804"/>
              <a:gd name="connsiteY0" fmla="*/ 6350 h 144716"/>
              <a:gd name="connsiteX1" fmla="*/ 474408 w 948804"/>
              <a:gd name="connsiteY1" fmla="*/ 138366 h 144716"/>
              <a:gd name="connsiteX2" fmla="*/ 6350 w 948804"/>
              <a:gd name="connsiteY2" fmla="*/ 6350 h 144716"/>
              <a:gd name="connsiteX3" fmla="*/ 6350 w 948804"/>
              <a:gd name="connsiteY3" fmla="*/ 6350 h 144716"/>
            </a:gdLst>
            <a:ahLst/>
            <a:cxnLst>
              <a:cxn ang="0">
                <a:pos x="connsiteX0" y="connsiteY0"/>
              </a:cxn>
              <a:cxn ang="1">
                <a:pos x="connsiteX1" y="connsiteY1"/>
              </a:cxn>
              <a:cxn ang="2">
                <a:pos x="connsiteX2" y="connsiteY2"/>
              </a:cxn>
              <a:cxn ang="3">
                <a:pos x="connsiteX3" y="connsiteY3"/>
              </a:cxn>
            </a:cxnLst>
            <a:rect l="l" t="t" r="r" b="b"/>
            <a:pathLst>
              <a:path w="948804" h="144716">
                <a:moveTo>
                  <a:pt x="942454" y="6350"/>
                </a:moveTo>
                <a:cubicBezTo>
                  <a:pt x="942454" y="79260"/>
                  <a:pt x="732904" y="138366"/>
                  <a:pt x="474408" y="138366"/>
                </a:cubicBezTo>
                <a:cubicBezTo>
                  <a:pt x="215900" y="138366"/>
                  <a:pt x="6350" y="79260"/>
                  <a:pt x="6350" y="6350"/>
                </a:cubicBezTo>
                <a:lnTo>
                  <a:pt x="6350" y="6350"/>
                </a:lnTo>
              </a:path>
            </a:pathLst>
          </a:custGeom>
          <a:ln w="12700">
            <a:solidFill>
              <a:srgbClr val="385D8A">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8" name="Freeform 3"/>
          <p:cNvSpPr/>
          <p:nvPr/>
        </p:nvSpPr>
        <p:spPr>
          <a:xfrm>
            <a:off x="2417763" y="3206750"/>
            <a:ext cx="947738" cy="804863"/>
          </a:xfrm>
          <a:custGeom>
            <a:avLst/>
            <a:gdLst>
              <a:gd name="connsiteX0" fmla="*/ 6350 w 948804"/>
              <a:gd name="connsiteY0" fmla="*/ 138366 h 804786"/>
              <a:gd name="connsiteX1" fmla="*/ 474408 w 948804"/>
              <a:gd name="connsiteY1" fmla="*/ 6350 h 804786"/>
              <a:gd name="connsiteX2" fmla="*/ 942454 w 948804"/>
              <a:gd name="connsiteY2" fmla="*/ 138366 h 804786"/>
              <a:gd name="connsiteX3" fmla="*/ 942454 w 948804"/>
              <a:gd name="connsiteY3" fmla="*/ 138366 h 804786"/>
              <a:gd name="connsiteX4" fmla="*/ 942454 w 948804"/>
              <a:gd name="connsiteY4" fmla="*/ 138366 h 804786"/>
              <a:gd name="connsiteX5" fmla="*/ 942454 w 948804"/>
              <a:gd name="connsiteY5" fmla="*/ 666419 h 804786"/>
              <a:gd name="connsiteX6" fmla="*/ 942454 w 948804"/>
              <a:gd name="connsiteY6" fmla="*/ 666419 h 804786"/>
              <a:gd name="connsiteX7" fmla="*/ 474395 w 948804"/>
              <a:gd name="connsiteY7" fmla="*/ 798436 h 804786"/>
              <a:gd name="connsiteX8" fmla="*/ 6350 w 948804"/>
              <a:gd name="connsiteY8" fmla="*/ 666419 h 804786"/>
              <a:gd name="connsiteX9" fmla="*/ 6350 w 948804"/>
              <a:gd name="connsiteY9" fmla="*/ 666419 h 804786"/>
              <a:gd name="connsiteX10" fmla="*/ 6350 w 948804"/>
              <a:gd name="connsiteY10" fmla="*/ 138366 h 8047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948804" h="804786">
                <a:moveTo>
                  <a:pt x="6350" y="138366"/>
                </a:moveTo>
                <a:cubicBezTo>
                  <a:pt x="6350" y="65455"/>
                  <a:pt x="215900" y="6350"/>
                  <a:pt x="474408" y="6350"/>
                </a:cubicBezTo>
                <a:cubicBezTo>
                  <a:pt x="732904" y="6350"/>
                  <a:pt x="942454" y="65455"/>
                  <a:pt x="942454" y="138366"/>
                </a:cubicBezTo>
                <a:cubicBezTo>
                  <a:pt x="942454" y="138366"/>
                  <a:pt x="942454" y="138366"/>
                  <a:pt x="942454" y="138366"/>
                </a:cubicBezTo>
                <a:lnTo>
                  <a:pt x="942454" y="138366"/>
                </a:lnTo>
                <a:lnTo>
                  <a:pt x="942454" y="666419"/>
                </a:lnTo>
                <a:lnTo>
                  <a:pt x="942454" y="666419"/>
                </a:lnTo>
                <a:cubicBezTo>
                  <a:pt x="942454" y="739330"/>
                  <a:pt x="732904" y="798436"/>
                  <a:pt x="474395" y="798436"/>
                </a:cubicBezTo>
                <a:cubicBezTo>
                  <a:pt x="215900" y="798436"/>
                  <a:pt x="6350" y="739330"/>
                  <a:pt x="6350" y="666419"/>
                </a:cubicBezTo>
                <a:lnTo>
                  <a:pt x="6350" y="666419"/>
                </a:lnTo>
                <a:lnTo>
                  <a:pt x="6350" y="138366"/>
                </a:lnTo>
              </a:path>
            </a:pathLst>
          </a:custGeom>
          <a:solidFill>
            <a:srgbClr val="000000">
              <a:alpha val="0"/>
            </a:srgbClr>
          </a:solidFill>
          <a:ln w="12700">
            <a:solidFill>
              <a:srgbClr val="385D8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9" name="Freeform 3"/>
          <p:cNvSpPr/>
          <p:nvPr/>
        </p:nvSpPr>
        <p:spPr>
          <a:xfrm>
            <a:off x="2886075" y="3962400"/>
            <a:ext cx="984250" cy="493713"/>
          </a:xfrm>
          <a:custGeom>
            <a:avLst/>
            <a:gdLst>
              <a:gd name="connsiteX0" fmla="*/ 978268 w 984618"/>
              <a:gd name="connsiteY0" fmla="*/ 6350 h 493331"/>
              <a:gd name="connsiteX1" fmla="*/ 726236 w 984618"/>
              <a:gd name="connsiteY1" fmla="*/ 246659 h 493331"/>
              <a:gd name="connsiteX2" fmla="*/ 366204 w 984618"/>
              <a:gd name="connsiteY2" fmla="*/ 486981 h 493331"/>
              <a:gd name="connsiteX3" fmla="*/ 6350 w 984618"/>
              <a:gd name="connsiteY3" fmla="*/ 55028 h 493331"/>
            </a:gdLst>
            <a:ahLst/>
            <a:cxnLst>
              <a:cxn ang="0">
                <a:pos x="connsiteX0" y="connsiteY0"/>
              </a:cxn>
              <a:cxn ang="1">
                <a:pos x="connsiteX1" y="connsiteY1"/>
              </a:cxn>
              <a:cxn ang="2">
                <a:pos x="connsiteX2" y="connsiteY2"/>
              </a:cxn>
              <a:cxn ang="3">
                <a:pos x="connsiteX3" y="connsiteY3"/>
              </a:cxn>
            </a:cxnLst>
            <a:rect l="l" t="t" r="r" b="b"/>
            <a:pathLst>
              <a:path w="984618" h="493331">
                <a:moveTo>
                  <a:pt x="978268" y="6350"/>
                </a:moveTo>
                <a:cubicBezTo>
                  <a:pt x="852258" y="6350"/>
                  <a:pt x="726236" y="126504"/>
                  <a:pt x="726236" y="246659"/>
                </a:cubicBezTo>
                <a:cubicBezTo>
                  <a:pt x="726236" y="366826"/>
                  <a:pt x="546214" y="486981"/>
                  <a:pt x="366204" y="486981"/>
                </a:cubicBezTo>
                <a:cubicBezTo>
                  <a:pt x="189598" y="486981"/>
                  <a:pt x="13004" y="273037"/>
                  <a:pt x="6350" y="55028"/>
                </a:cubicBezTo>
              </a:path>
            </a:pathLst>
          </a:custGeom>
          <a:ln w="12700">
            <a:solidFill>
              <a:srgbClr val="4A7EBB">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0" name="Freeform 3"/>
          <p:cNvSpPr/>
          <p:nvPr/>
        </p:nvSpPr>
        <p:spPr>
          <a:xfrm>
            <a:off x="2841625" y="4011613"/>
            <a:ext cx="101600" cy="88900"/>
          </a:xfrm>
          <a:custGeom>
            <a:avLst/>
            <a:gdLst>
              <a:gd name="connsiteX0" fmla="*/ 6350 w 101587"/>
              <a:gd name="connsiteY0" fmla="*/ 83222 h 89573"/>
              <a:gd name="connsiteX1" fmla="*/ 49631 w 101587"/>
              <a:gd name="connsiteY1" fmla="*/ 6350 h 89573"/>
              <a:gd name="connsiteX2" fmla="*/ 95237 w 101587"/>
              <a:gd name="connsiteY2" fmla="*/ 81863 h 89573"/>
            </a:gdLst>
            <a:ahLst/>
            <a:cxnLst>
              <a:cxn ang="0">
                <a:pos x="connsiteX0" y="connsiteY0"/>
              </a:cxn>
              <a:cxn ang="1">
                <a:pos x="connsiteX1" y="connsiteY1"/>
              </a:cxn>
              <a:cxn ang="2">
                <a:pos x="connsiteX2" y="connsiteY2"/>
              </a:cxn>
            </a:cxnLst>
            <a:rect l="l" t="t" r="r" b="b"/>
            <a:pathLst>
              <a:path w="101587" h="89573">
                <a:moveTo>
                  <a:pt x="6350" y="83222"/>
                </a:moveTo>
                <a:lnTo>
                  <a:pt x="49631" y="6350"/>
                </a:lnTo>
                <a:lnTo>
                  <a:pt x="95237" y="81863"/>
                </a:lnTo>
              </a:path>
            </a:pathLst>
          </a:custGeom>
          <a:ln w="12700">
            <a:solidFill>
              <a:srgbClr val="4A7EBB">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1" name="Freeform 3"/>
          <p:cNvSpPr/>
          <p:nvPr/>
        </p:nvSpPr>
        <p:spPr>
          <a:xfrm>
            <a:off x="2886075" y="2978150"/>
            <a:ext cx="971550" cy="349250"/>
          </a:xfrm>
          <a:custGeom>
            <a:avLst/>
            <a:gdLst>
              <a:gd name="connsiteX0" fmla="*/ 6350 w 971956"/>
              <a:gd name="connsiteY0" fmla="*/ 234950 h 349021"/>
              <a:gd name="connsiteX1" fmla="*/ 366394 w 971956"/>
              <a:gd name="connsiteY1" fmla="*/ 6350 h 349021"/>
              <a:gd name="connsiteX2" fmla="*/ 726427 w 971956"/>
              <a:gd name="connsiteY2" fmla="*/ 174650 h 349021"/>
              <a:gd name="connsiteX3" fmla="*/ 965606 w 971956"/>
              <a:gd name="connsiteY3" fmla="*/ 342671 h 349021"/>
            </a:gdLst>
            <a:ahLst/>
            <a:cxnLst>
              <a:cxn ang="0">
                <a:pos x="connsiteX0" y="connsiteY0"/>
              </a:cxn>
              <a:cxn ang="1">
                <a:pos x="connsiteX1" y="connsiteY1"/>
              </a:cxn>
              <a:cxn ang="2">
                <a:pos x="connsiteX2" y="connsiteY2"/>
              </a:cxn>
              <a:cxn ang="3">
                <a:pos x="connsiteX3" y="connsiteY3"/>
              </a:cxn>
            </a:cxnLst>
            <a:rect l="l" t="t" r="r" b="b"/>
            <a:pathLst>
              <a:path w="971956" h="349021">
                <a:moveTo>
                  <a:pt x="6350" y="234950"/>
                </a:moveTo>
                <a:cubicBezTo>
                  <a:pt x="6350" y="120650"/>
                  <a:pt x="186372" y="6350"/>
                  <a:pt x="366394" y="6350"/>
                </a:cubicBezTo>
                <a:cubicBezTo>
                  <a:pt x="546404" y="6350"/>
                  <a:pt x="726427" y="90500"/>
                  <a:pt x="726427" y="174650"/>
                </a:cubicBezTo>
                <a:cubicBezTo>
                  <a:pt x="726427" y="255943"/>
                  <a:pt x="844016" y="337235"/>
                  <a:pt x="965606" y="342671"/>
                </a:cubicBezTo>
              </a:path>
            </a:pathLst>
          </a:custGeom>
          <a:ln w="12700">
            <a:solidFill>
              <a:srgbClr val="4A7EBB">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2" name="Freeform 3"/>
          <p:cNvSpPr/>
          <p:nvPr/>
        </p:nvSpPr>
        <p:spPr>
          <a:xfrm>
            <a:off x="3767138" y="3268663"/>
            <a:ext cx="90488" cy="101600"/>
          </a:xfrm>
          <a:custGeom>
            <a:avLst/>
            <a:gdLst>
              <a:gd name="connsiteX0" fmla="*/ 8344 w 89878"/>
              <a:gd name="connsiteY0" fmla="*/ 6350 h 101574"/>
              <a:gd name="connsiteX1" fmla="*/ 83528 w 89878"/>
              <a:gd name="connsiteY1" fmla="*/ 52501 h 101574"/>
              <a:gd name="connsiteX2" fmla="*/ 6350 w 89878"/>
              <a:gd name="connsiteY2" fmla="*/ 95224 h 101574"/>
            </a:gdLst>
            <a:ahLst/>
            <a:cxnLst>
              <a:cxn ang="0">
                <a:pos x="connsiteX0" y="connsiteY0"/>
              </a:cxn>
              <a:cxn ang="1">
                <a:pos x="connsiteX1" y="connsiteY1"/>
              </a:cxn>
              <a:cxn ang="2">
                <a:pos x="connsiteX2" y="connsiteY2"/>
              </a:cxn>
            </a:cxnLst>
            <a:rect l="l" t="t" r="r" b="b"/>
            <a:pathLst>
              <a:path w="89878" h="101574">
                <a:moveTo>
                  <a:pt x="8344" y="6350"/>
                </a:moveTo>
                <a:lnTo>
                  <a:pt x="83528" y="52501"/>
                </a:lnTo>
                <a:lnTo>
                  <a:pt x="6350" y="95224"/>
                </a:lnTo>
              </a:path>
            </a:pathLst>
          </a:custGeom>
          <a:ln w="12700">
            <a:solidFill>
              <a:srgbClr val="4A7EBB">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3" name="Freeform 3"/>
          <p:cNvSpPr/>
          <p:nvPr/>
        </p:nvSpPr>
        <p:spPr>
          <a:xfrm>
            <a:off x="8753475" y="3338513"/>
            <a:ext cx="949325" cy="144463"/>
          </a:xfrm>
          <a:custGeom>
            <a:avLst/>
            <a:gdLst>
              <a:gd name="connsiteX0" fmla="*/ 942454 w 948804"/>
              <a:gd name="connsiteY0" fmla="*/ 6350 h 144716"/>
              <a:gd name="connsiteX1" fmla="*/ 474408 w 948804"/>
              <a:gd name="connsiteY1" fmla="*/ 138366 h 144716"/>
              <a:gd name="connsiteX2" fmla="*/ 6350 w 948804"/>
              <a:gd name="connsiteY2" fmla="*/ 6350 h 144716"/>
              <a:gd name="connsiteX3" fmla="*/ 6350 w 948804"/>
              <a:gd name="connsiteY3" fmla="*/ 6350 h 144716"/>
            </a:gdLst>
            <a:ahLst/>
            <a:cxnLst>
              <a:cxn ang="0">
                <a:pos x="connsiteX0" y="connsiteY0"/>
              </a:cxn>
              <a:cxn ang="1">
                <a:pos x="connsiteX1" y="connsiteY1"/>
              </a:cxn>
              <a:cxn ang="2">
                <a:pos x="connsiteX2" y="connsiteY2"/>
              </a:cxn>
              <a:cxn ang="3">
                <a:pos x="connsiteX3" y="connsiteY3"/>
              </a:cxn>
            </a:cxnLst>
            <a:rect l="l" t="t" r="r" b="b"/>
            <a:pathLst>
              <a:path w="948804" h="144716">
                <a:moveTo>
                  <a:pt x="942454" y="6350"/>
                </a:moveTo>
                <a:cubicBezTo>
                  <a:pt x="942454" y="79260"/>
                  <a:pt x="732904" y="138366"/>
                  <a:pt x="474408" y="138366"/>
                </a:cubicBezTo>
                <a:cubicBezTo>
                  <a:pt x="215900" y="138366"/>
                  <a:pt x="6350" y="79260"/>
                  <a:pt x="6350" y="6350"/>
                </a:cubicBezTo>
                <a:lnTo>
                  <a:pt x="6350" y="6350"/>
                </a:lnTo>
              </a:path>
            </a:pathLst>
          </a:custGeom>
          <a:ln w="12700">
            <a:solidFill>
              <a:srgbClr val="385D8A">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4" name="Freeform 3"/>
          <p:cNvSpPr/>
          <p:nvPr/>
        </p:nvSpPr>
        <p:spPr>
          <a:xfrm>
            <a:off x="8753475" y="3206750"/>
            <a:ext cx="949325" cy="804863"/>
          </a:xfrm>
          <a:custGeom>
            <a:avLst/>
            <a:gdLst>
              <a:gd name="connsiteX0" fmla="*/ 6350 w 948804"/>
              <a:gd name="connsiteY0" fmla="*/ 138366 h 804786"/>
              <a:gd name="connsiteX1" fmla="*/ 474408 w 948804"/>
              <a:gd name="connsiteY1" fmla="*/ 6350 h 804786"/>
              <a:gd name="connsiteX2" fmla="*/ 942454 w 948804"/>
              <a:gd name="connsiteY2" fmla="*/ 138366 h 804786"/>
              <a:gd name="connsiteX3" fmla="*/ 942454 w 948804"/>
              <a:gd name="connsiteY3" fmla="*/ 138366 h 804786"/>
              <a:gd name="connsiteX4" fmla="*/ 942454 w 948804"/>
              <a:gd name="connsiteY4" fmla="*/ 138366 h 804786"/>
              <a:gd name="connsiteX5" fmla="*/ 942454 w 948804"/>
              <a:gd name="connsiteY5" fmla="*/ 666419 h 804786"/>
              <a:gd name="connsiteX6" fmla="*/ 474395 w 948804"/>
              <a:gd name="connsiteY6" fmla="*/ 798436 h 804786"/>
              <a:gd name="connsiteX7" fmla="*/ 6350 w 948804"/>
              <a:gd name="connsiteY7" fmla="*/ 666419 h 804786"/>
              <a:gd name="connsiteX8" fmla="*/ 6350 w 948804"/>
              <a:gd name="connsiteY8" fmla="*/ 666419 h 804786"/>
              <a:gd name="connsiteX9" fmla="*/ 6350 w 948804"/>
              <a:gd name="connsiteY9" fmla="*/ 138366 h 8047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948804" h="804786">
                <a:moveTo>
                  <a:pt x="6350" y="138366"/>
                </a:moveTo>
                <a:cubicBezTo>
                  <a:pt x="6350" y="65455"/>
                  <a:pt x="215900" y="6350"/>
                  <a:pt x="474408" y="6350"/>
                </a:cubicBezTo>
                <a:cubicBezTo>
                  <a:pt x="732904" y="6350"/>
                  <a:pt x="942454" y="65455"/>
                  <a:pt x="942454" y="138366"/>
                </a:cubicBezTo>
                <a:lnTo>
                  <a:pt x="942454" y="138366"/>
                </a:lnTo>
                <a:lnTo>
                  <a:pt x="942454" y="138366"/>
                </a:lnTo>
                <a:lnTo>
                  <a:pt x="942454" y="666419"/>
                </a:lnTo>
                <a:cubicBezTo>
                  <a:pt x="942454" y="739330"/>
                  <a:pt x="732904" y="798436"/>
                  <a:pt x="474395" y="798436"/>
                </a:cubicBezTo>
                <a:cubicBezTo>
                  <a:pt x="215900" y="798436"/>
                  <a:pt x="6350" y="739330"/>
                  <a:pt x="6350" y="666419"/>
                </a:cubicBezTo>
                <a:lnTo>
                  <a:pt x="6350" y="666419"/>
                </a:lnTo>
                <a:lnTo>
                  <a:pt x="6350" y="138366"/>
                </a:lnTo>
              </a:path>
            </a:pathLst>
          </a:custGeom>
          <a:solidFill>
            <a:srgbClr val="000000">
              <a:alpha val="0"/>
            </a:srgbClr>
          </a:solidFill>
          <a:ln w="12700">
            <a:solidFill>
              <a:srgbClr val="385D8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5" name="Freeform 3"/>
          <p:cNvSpPr/>
          <p:nvPr/>
        </p:nvSpPr>
        <p:spPr>
          <a:xfrm>
            <a:off x="8177213" y="3962400"/>
            <a:ext cx="1057275" cy="277813"/>
          </a:xfrm>
          <a:custGeom>
            <a:avLst/>
            <a:gdLst>
              <a:gd name="connsiteX0" fmla="*/ 6350 w 1056043"/>
              <a:gd name="connsiteY0" fmla="*/ 6350 h 277304"/>
              <a:gd name="connsiteX1" fmla="*/ 294386 w 1056043"/>
              <a:gd name="connsiteY1" fmla="*/ 138645 h 277304"/>
              <a:gd name="connsiteX2" fmla="*/ 672427 w 1056043"/>
              <a:gd name="connsiteY2" fmla="*/ 270954 h 277304"/>
              <a:gd name="connsiteX3" fmla="*/ 1049693 w 1056043"/>
              <a:gd name="connsiteY3" fmla="*/ 55041 h 277304"/>
            </a:gdLst>
            <a:ahLst/>
            <a:cxnLst>
              <a:cxn ang="0">
                <a:pos x="connsiteX0" y="connsiteY0"/>
              </a:cxn>
              <a:cxn ang="1">
                <a:pos x="connsiteX1" y="connsiteY1"/>
              </a:cxn>
              <a:cxn ang="2">
                <a:pos x="connsiteX2" y="connsiteY2"/>
              </a:cxn>
              <a:cxn ang="3">
                <a:pos x="connsiteX3" y="connsiteY3"/>
              </a:cxn>
            </a:cxnLst>
            <a:rect l="l" t="t" r="r" b="b"/>
            <a:pathLst>
              <a:path w="1056043" h="277304">
                <a:moveTo>
                  <a:pt x="6350" y="6350"/>
                </a:moveTo>
                <a:cubicBezTo>
                  <a:pt x="150368" y="6350"/>
                  <a:pt x="294386" y="72504"/>
                  <a:pt x="294386" y="138645"/>
                </a:cubicBezTo>
                <a:cubicBezTo>
                  <a:pt x="294386" y="204799"/>
                  <a:pt x="483400" y="270954"/>
                  <a:pt x="672427" y="270954"/>
                </a:cubicBezTo>
                <a:cubicBezTo>
                  <a:pt x="854456" y="270954"/>
                  <a:pt x="1036472" y="164960"/>
                  <a:pt x="1049693" y="55041"/>
                </a:cubicBezTo>
              </a:path>
            </a:pathLst>
          </a:custGeom>
          <a:ln w="12700">
            <a:solidFill>
              <a:srgbClr val="4A7EBB">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6" name="Freeform 3"/>
          <p:cNvSpPr/>
          <p:nvPr/>
        </p:nvSpPr>
        <p:spPr>
          <a:xfrm>
            <a:off x="9172575" y="4011613"/>
            <a:ext cx="101600" cy="90488"/>
          </a:xfrm>
          <a:custGeom>
            <a:avLst/>
            <a:gdLst>
              <a:gd name="connsiteX0" fmla="*/ 6350 w 101434"/>
              <a:gd name="connsiteY0" fmla="*/ 79730 h 91452"/>
              <a:gd name="connsiteX1" fmla="*/ 55321 w 101434"/>
              <a:gd name="connsiteY1" fmla="*/ 6350 h 91452"/>
              <a:gd name="connsiteX2" fmla="*/ 95084 w 101434"/>
              <a:gd name="connsiteY2" fmla="*/ 85102 h 91452"/>
            </a:gdLst>
            <a:ahLst/>
            <a:cxnLst>
              <a:cxn ang="0">
                <a:pos x="connsiteX0" y="connsiteY0"/>
              </a:cxn>
              <a:cxn ang="1">
                <a:pos x="connsiteX1" y="connsiteY1"/>
              </a:cxn>
              <a:cxn ang="2">
                <a:pos x="connsiteX2" y="connsiteY2"/>
              </a:cxn>
            </a:cxnLst>
            <a:rect l="l" t="t" r="r" b="b"/>
            <a:pathLst>
              <a:path w="101434" h="91452">
                <a:moveTo>
                  <a:pt x="6350" y="79730"/>
                </a:moveTo>
                <a:lnTo>
                  <a:pt x="55321" y="6350"/>
                </a:lnTo>
                <a:lnTo>
                  <a:pt x="95084" y="85102"/>
                </a:lnTo>
              </a:path>
            </a:pathLst>
          </a:custGeom>
          <a:ln w="12700">
            <a:solidFill>
              <a:srgbClr val="4A7EBB">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7" name="Freeform 3"/>
          <p:cNvSpPr/>
          <p:nvPr/>
        </p:nvSpPr>
        <p:spPr>
          <a:xfrm>
            <a:off x="8191500" y="2978150"/>
            <a:ext cx="1042988" cy="349250"/>
          </a:xfrm>
          <a:custGeom>
            <a:avLst/>
            <a:gdLst>
              <a:gd name="connsiteX0" fmla="*/ 1037513 w 1043864"/>
              <a:gd name="connsiteY0" fmla="*/ 234950 h 349084"/>
              <a:gd name="connsiteX1" fmla="*/ 659472 w 1043864"/>
              <a:gd name="connsiteY1" fmla="*/ 6350 h 349084"/>
              <a:gd name="connsiteX2" fmla="*/ 281431 w 1043864"/>
              <a:gd name="connsiteY2" fmla="*/ 174650 h 349084"/>
              <a:gd name="connsiteX3" fmla="*/ 6350 w 1043864"/>
              <a:gd name="connsiteY3" fmla="*/ 342734 h 349084"/>
            </a:gdLst>
            <a:ahLst/>
            <a:cxnLst>
              <a:cxn ang="0">
                <a:pos x="connsiteX0" y="connsiteY0"/>
              </a:cxn>
              <a:cxn ang="1">
                <a:pos x="connsiteX1" y="connsiteY1"/>
              </a:cxn>
              <a:cxn ang="2">
                <a:pos x="connsiteX2" y="connsiteY2"/>
              </a:cxn>
              <a:cxn ang="3">
                <a:pos x="connsiteX3" y="connsiteY3"/>
              </a:cxn>
            </a:cxnLst>
            <a:rect l="l" t="t" r="r" b="b"/>
            <a:pathLst>
              <a:path w="1043864" h="349084">
                <a:moveTo>
                  <a:pt x="1037513" y="234950"/>
                </a:moveTo>
                <a:cubicBezTo>
                  <a:pt x="1037513" y="120650"/>
                  <a:pt x="848486" y="6350"/>
                  <a:pt x="659472" y="6350"/>
                </a:cubicBezTo>
                <a:cubicBezTo>
                  <a:pt x="470445" y="6350"/>
                  <a:pt x="281431" y="90500"/>
                  <a:pt x="281431" y="174650"/>
                </a:cubicBezTo>
                <a:cubicBezTo>
                  <a:pt x="281431" y="256286"/>
                  <a:pt x="145922" y="337908"/>
                  <a:pt x="6350" y="342734"/>
                </a:cubicBezTo>
              </a:path>
            </a:pathLst>
          </a:custGeom>
          <a:ln w="12700">
            <a:solidFill>
              <a:srgbClr val="4A7EBB">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8" name="Freeform 3"/>
          <p:cNvSpPr/>
          <p:nvPr/>
        </p:nvSpPr>
        <p:spPr>
          <a:xfrm>
            <a:off x="8189913" y="3268663"/>
            <a:ext cx="90488" cy="101600"/>
          </a:xfrm>
          <a:custGeom>
            <a:avLst/>
            <a:gdLst>
              <a:gd name="connsiteX0" fmla="*/ 83311 w 89661"/>
              <a:gd name="connsiteY0" fmla="*/ 95237 h 101587"/>
              <a:gd name="connsiteX1" fmla="*/ 6350 w 89661"/>
              <a:gd name="connsiteY1" fmla="*/ 52120 h 101587"/>
              <a:gd name="connsiteX2" fmla="*/ 81763 w 89661"/>
              <a:gd name="connsiteY2" fmla="*/ 6350 h 101587"/>
            </a:gdLst>
            <a:ahLst/>
            <a:cxnLst>
              <a:cxn ang="0">
                <a:pos x="connsiteX0" y="connsiteY0"/>
              </a:cxn>
              <a:cxn ang="1">
                <a:pos x="connsiteX1" y="connsiteY1"/>
              </a:cxn>
              <a:cxn ang="2">
                <a:pos x="connsiteX2" y="connsiteY2"/>
              </a:cxn>
            </a:cxnLst>
            <a:rect l="l" t="t" r="r" b="b"/>
            <a:pathLst>
              <a:path w="89661" h="101587">
                <a:moveTo>
                  <a:pt x="83311" y="95237"/>
                </a:moveTo>
                <a:lnTo>
                  <a:pt x="6350" y="52120"/>
                </a:lnTo>
                <a:lnTo>
                  <a:pt x="81763" y="6350"/>
                </a:lnTo>
              </a:path>
            </a:pathLst>
          </a:custGeom>
          <a:ln w="12700">
            <a:solidFill>
              <a:srgbClr val="4A7EBB">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9" name="Freeform 3"/>
          <p:cNvSpPr/>
          <p:nvPr/>
        </p:nvSpPr>
        <p:spPr>
          <a:xfrm>
            <a:off x="2208213" y="836613"/>
            <a:ext cx="7704138" cy="1439863"/>
          </a:xfrm>
          <a:custGeom>
            <a:avLst/>
            <a:gdLst>
              <a:gd name="connsiteX0" fmla="*/ 0 w 7704861"/>
              <a:gd name="connsiteY0" fmla="*/ 0 h 1440154"/>
              <a:gd name="connsiteX1" fmla="*/ 7704861 w 7704861"/>
              <a:gd name="connsiteY1" fmla="*/ 0 h 1440154"/>
              <a:gd name="connsiteX2" fmla="*/ 7704861 w 7704861"/>
              <a:gd name="connsiteY2" fmla="*/ 1440154 h 1440154"/>
              <a:gd name="connsiteX3" fmla="*/ 0 w 7704861"/>
              <a:gd name="connsiteY3" fmla="*/ 1440154 h 1440154"/>
              <a:gd name="connsiteX4" fmla="*/ 0 w 7704861"/>
              <a:gd name="connsiteY4" fmla="*/ 0 h 144015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04861" h="1440154">
                <a:moveTo>
                  <a:pt x="0" y="0"/>
                </a:moveTo>
                <a:lnTo>
                  <a:pt x="7704861" y="0"/>
                </a:lnTo>
                <a:lnTo>
                  <a:pt x="7704861" y="1440154"/>
                </a:lnTo>
                <a:lnTo>
                  <a:pt x="0" y="1440154"/>
                </a:lnTo>
                <a:lnTo>
                  <a:pt x="0" y="0"/>
                </a:lnTo>
              </a:path>
            </a:pathLst>
          </a:custGeom>
          <a:solidFill>
            <a:srgbClr val="F2F2F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0" name="Freeform 3"/>
          <p:cNvSpPr/>
          <p:nvPr/>
        </p:nvSpPr>
        <p:spPr>
          <a:xfrm>
            <a:off x="7458075" y="1274763"/>
            <a:ext cx="1308100" cy="168275"/>
          </a:xfrm>
          <a:custGeom>
            <a:avLst/>
            <a:gdLst>
              <a:gd name="connsiteX0" fmla="*/ 1302499 w 1308849"/>
              <a:gd name="connsiteY0" fmla="*/ 6350 h 168719"/>
              <a:gd name="connsiteX1" fmla="*/ 654431 w 1308849"/>
              <a:gd name="connsiteY1" fmla="*/ 162369 h 168719"/>
              <a:gd name="connsiteX2" fmla="*/ 6350 w 1308849"/>
              <a:gd name="connsiteY2" fmla="*/ 6350 h 168719"/>
            </a:gdLst>
            <a:ahLst/>
            <a:cxnLst>
              <a:cxn ang="0">
                <a:pos x="connsiteX0" y="connsiteY0"/>
              </a:cxn>
              <a:cxn ang="1">
                <a:pos x="connsiteX1" y="connsiteY1"/>
              </a:cxn>
              <a:cxn ang="2">
                <a:pos x="connsiteX2" y="connsiteY2"/>
              </a:cxn>
            </a:cxnLst>
            <a:rect l="l" t="t" r="r" b="b"/>
            <a:pathLst>
              <a:path w="1308849" h="168719">
                <a:moveTo>
                  <a:pt x="1302499" y="6350"/>
                </a:moveTo>
                <a:cubicBezTo>
                  <a:pt x="1302499" y="92519"/>
                  <a:pt x="1012342" y="162369"/>
                  <a:pt x="654431" y="162369"/>
                </a:cubicBezTo>
                <a:cubicBezTo>
                  <a:pt x="296507" y="162369"/>
                  <a:pt x="6350" y="92519"/>
                  <a:pt x="6350" y="6350"/>
                </a:cubicBezTo>
              </a:path>
            </a:pathLst>
          </a:custGeom>
          <a:ln w="12700">
            <a:solidFill>
              <a:srgbClr val="385D8A">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1" name="Freeform 3"/>
          <p:cNvSpPr/>
          <p:nvPr/>
        </p:nvSpPr>
        <p:spPr>
          <a:xfrm>
            <a:off x="7458075" y="1117600"/>
            <a:ext cx="1308100" cy="949325"/>
          </a:xfrm>
          <a:custGeom>
            <a:avLst/>
            <a:gdLst>
              <a:gd name="connsiteX0" fmla="*/ 6350 w 1308849"/>
              <a:gd name="connsiteY0" fmla="*/ 162369 h 948804"/>
              <a:gd name="connsiteX1" fmla="*/ 654418 w 1308849"/>
              <a:gd name="connsiteY1" fmla="*/ 6350 h 948804"/>
              <a:gd name="connsiteX2" fmla="*/ 1302499 w 1308849"/>
              <a:gd name="connsiteY2" fmla="*/ 162369 h 948804"/>
              <a:gd name="connsiteX3" fmla="*/ 1302499 w 1308849"/>
              <a:gd name="connsiteY3" fmla="*/ 162369 h 948804"/>
              <a:gd name="connsiteX4" fmla="*/ 1302499 w 1308849"/>
              <a:gd name="connsiteY4" fmla="*/ 162369 h 948804"/>
              <a:gd name="connsiteX5" fmla="*/ 1302499 w 1308849"/>
              <a:gd name="connsiteY5" fmla="*/ 786434 h 948804"/>
              <a:gd name="connsiteX6" fmla="*/ 1302499 w 1308849"/>
              <a:gd name="connsiteY6" fmla="*/ 786434 h 948804"/>
              <a:gd name="connsiteX7" fmla="*/ 654418 w 1308849"/>
              <a:gd name="connsiteY7" fmla="*/ 942454 h 948804"/>
              <a:gd name="connsiteX8" fmla="*/ 6350 w 1308849"/>
              <a:gd name="connsiteY8" fmla="*/ 786434 h 948804"/>
              <a:gd name="connsiteX9" fmla="*/ 6350 w 1308849"/>
              <a:gd name="connsiteY9" fmla="*/ 786434 h 948804"/>
              <a:gd name="connsiteX10" fmla="*/ 6350 w 1308849"/>
              <a:gd name="connsiteY10" fmla="*/ 162369 h 94880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1308849" h="948804">
                <a:moveTo>
                  <a:pt x="6350" y="162369"/>
                </a:moveTo>
                <a:cubicBezTo>
                  <a:pt x="6350" y="76200"/>
                  <a:pt x="296507" y="6350"/>
                  <a:pt x="654418" y="6350"/>
                </a:cubicBezTo>
                <a:cubicBezTo>
                  <a:pt x="1012342" y="6350"/>
                  <a:pt x="1302499" y="76200"/>
                  <a:pt x="1302499" y="162369"/>
                </a:cubicBezTo>
                <a:lnTo>
                  <a:pt x="1302499" y="162369"/>
                </a:lnTo>
                <a:lnTo>
                  <a:pt x="1302499" y="162369"/>
                </a:lnTo>
                <a:lnTo>
                  <a:pt x="1302499" y="786434"/>
                </a:lnTo>
                <a:lnTo>
                  <a:pt x="1302499" y="786434"/>
                </a:lnTo>
                <a:cubicBezTo>
                  <a:pt x="1302499" y="872604"/>
                  <a:pt x="1012342" y="942454"/>
                  <a:pt x="654418" y="942454"/>
                </a:cubicBezTo>
                <a:cubicBezTo>
                  <a:pt x="296507" y="942454"/>
                  <a:pt x="6350" y="872604"/>
                  <a:pt x="6350" y="786434"/>
                </a:cubicBezTo>
                <a:lnTo>
                  <a:pt x="6350" y="786434"/>
                </a:lnTo>
                <a:lnTo>
                  <a:pt x="6350" y="162369"/>
                </a:lnTo>
              </a:path>
            </a:pathLst>
          </a:custGeom>
          <a:solidFill>
            <a:srgbClr val="000000">
              <a:alpha val="0"/>
            </a:srgbClr>
          </a:solidFill>
          <a:ln w="12700">
            <a:solidFill>
              <a:srgbClr val="385D8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2" name="Freeform 3"/>
          <p:cNvSpPr/>
          <p:nvPr/>
        </p:nvSpPr>
        <p:spPr>
          <a:xfrm>
            <a:off x="5945188" y="1249363"/>
            <a:ext cx="1512888" cy="349250"/>
          </a:xfrm>
          <a:custGeom>
            <a:avLst/>
            <a:gdLst>
              <a:gd name="connsiteX0" fmla="*/ 6350 w 1511909"/>
              <a:gd name="connsiteY0" fmla="*/ 234950 h 349173"/>
              <a:gd name="connsiteX1" fmla="*/ 582409 w 1511909"/>
              <a:gd name="connsiteY1" fmla="*/ 6350 h 349173"/>
              <a:gd name="connsiteX2" fmla="*/ 1158468 w 1511909"/>
              <a:gd name="connsiteY2" fmla="*/ 174650 h 349173"/>
              <a:gd name="connsiteX3" fmla="*/ 1505559 w 1511909"/>
              <a:gd name="connsiteY3" fmla="*/ 342823 h 349173"/>
            </a:gdLst>
            <a:ahLst/>
            <a:cxnLst>
              <a:cxn ang="0">
                <a:pos x="connsiteX0" y="connsiteY0"/>
              </a:cxn>
              <a:cxn ang="1">
                <a:pos x="connsiteX1" y="connsiteY1"/>
              </a:cxn>
              <a:cxn ang="2">
                <a:pos x="connsiteX2" y="connsiteY2"/>
              </a:cxn>
              <a:cxn ang="3">
                <a:pos x="connsiteX3" y="connsiteY3"/>
              </a:cxn>
            </a:cxnLst>
            <a:rect l="l" t="t" r="r" b="b"/>
            <a:pathLst>
              <a:path w="1511909" h="349173">
                <a:moveTo>
                  <a:pt x="6350" y="234950"/>
                </a:moveTo>
                <a:cubicBezTo>
                  <a:pt x="6350" y="120650"/>
                  <a:pt x="294386" y="6350"/>
                  <a:pt x="582409" y="6350"/>
                </a:cubicBezTo>
                <a:cubicBezTo>
                  <a:pt x="870445" y="6350"/>
                  <a:pt x="1158468" y="90500"/>
                  <a:pt x="1158468" y="174650"/>
                </a:cubicBezTo>
                <a:cubicBezTo>
                  <a:pt x="1158468" y="256794"/>
                  <a:pt x="1329956" y="338924"/>
                  <a:pt x="1505559" y="342823"/>
                </a:cubicBezTo>
              </a:path>
            </a:pathLst>
          </a:custGeom>
          <a:ln w="12700">
            <a:solidFill>
              <a:srgbClr val="4A7EBB">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3" name="Freeform 3"/>
          <p:cNvSpPr/>
          <p:nvPr/>
        </p:nvSpPr>
        <p:spPr>
          <a:xfrm>
            <a:off x="7369175" y="1541463"/>
            <a:ext cx="88900" cy="101600"/>
          </a:xfrm>
          <a:custGeom>
            <a:avLst/>
            <a:gdLst>
              <a:gd name="connsiteX0" fmla="*/ 7340 w 89395"/>
              <a:gd name="connsiteY0" fmla="*/ 6350 h 101599"/>
              <a:gd name="connsiteX1" fmla="*/ 83045 w 89395"/>
              <a:gd name="connsiteY1" fmla="*/ 51650 h 101599"/>
              <a:gd name="connsiteX2" fmla="*/ 6350 w 89395"/>
              <a:gd name="connsiteY2" fmla="*/ 95249 h 101599"/>
            </a:gdLst>
            <a:ahLst/>
            <a:cxnLst>
              <a:cxn ang="0">
                <a:pos x="connsiteX0" y="connsiteY0"/>
              </a:cxn>
              <a:cxn ang="1">
                <a:pos x="connsiteX1" y="connsiteY1"/>
              </a:cxn>
              <a:cxn ang="2">
                <a:pos x="connsiteX2" y="connsiteY2"/>
              </a:cxn>
            </a:cxnLst>
            <a:rect l="l" t="t" r="r" b="b"/>
            <a:pathLst>
              <a:path w="89395" h="101599">
                <a:moveTo>
                  <a:pt x="7340" y="6350"/>
                </a:moveTo>
                <a:lnTo>
                  <a:pt x="83045" y="51650"/>
                </a:lnTo>
                <a:lnTo>
                  <a:pt x="6350" y="95249"/>
                </a:lnTo>
              </a:path>
            </a:pathLst>
          </a:custGeom>
          <a:ln w="12700">
            <a:solidFill>
              <a:srgbClr val="4A7EBB">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pic>
        <p:nvPicPr>
          <p:cNvPr id="23585" name="Picture 3"/>
          <p:cNvPicPr>
            <a:picLocks noChangeAspect="1"/>
          </p:cNvPicPr>
          <p:nvPr/>
        </p:nvPicPr>
        <p:blipFill>
          <a:blip r:embed="rId1"/>
          <a:stretch>
            <a:fillRect/>
          </a:stretch>
        </p:blipFill>
        <p:spPr>
          <a:xfrm>
            <a:off x="2413000" y="3200400"/>
            <a:ext cx="965200" cy="812800"/>
          </a:xfrm>
          <a:prstGeom prst="rect">
            <a:avLst/>
          </a:prstGeom>
          <a:noFill/>
          <a:ln w="9525">
            <a:noFill/>
          </a:ln>
        </p:spPr>
      </p:pic>
      <p:pic>
        <p:nvPicPr>
          <p:cNvPr id="23586" name="Picture 3"/>
          <p:cNvPicPr>
            <a:picLocks noChangeAspect="1"/>
          </p:cNvPicPr>
          <p:nvPr/>
        </p:nvPicPr>
        <p:blipFill>
          <a:blip r:embed="rId2"/>
          <a:stretch>
            <a:fillRect/>
          </a:stretch>
        </p:blipFill>
        <p:spPr>
          <a:xfrm>
            <a:off x="5143500" y="1460500"/>
            <a:ext cx="1625600" cy="546100"/>
          </a:xfrm>
          <a:prstGeom prst="rect">
            <a:avLst/>
          </a:prstGeom>
          <a:noFill/>
          <a:ln w="9525">
            <a:noFill/>
          </a:ln>
        </p:spPr>
      </p:pic>
      <p:pic>
        <p:nvPicPr>
          <p:cNvPr id="23587" name="Picture 3"/>
          <p:cNvPicPr>
            <a:picLocks noChangeAspect="1"/>
          </p:cNvPicPr>
          <p:nvPr/>
        </p:nvPicPr>
        <p:blipFill>
          <a:blip r:embed="rId3"/>
          <a:stretch>
            <a:fillRect/>
          </a:stretch>
        </p:blipFill>
        <p:spPr>
          <a:xfrm>
            <a:off x="7454900" y="1117600"/>
            <a:ext cx="1320800" cy="952500"/>
          </a:xfrm>
          <a:prstGeom prst="rect">
            <a:avLst/>
          </a:prstGeom>
          <a:noFill/>
          <a:ln w="9525">
            <a:noFill/>
          </a:ln>
        </p:spPr>
      </p:pic>
      <p:pic>
        <p:nvPicPr>
          <p:cNvPr id="23588" name="Picture 3"/>
          <p:cNvPicPr>
            <a:picLocks noChangeAspect="1"/>
          </p:cNvPicPr>
          <p:nvPr/>
        </p:nvPicPr>
        <p:blipFill>
          <a:blip r:embed="rId4"/>
          <a:stretch>
            <a:fillRect/>
          </a:stretch>
        </p:blipFill>
        <p:spPr>
          <a:xfrm>
            <a:off x="5384800" y="2095500"/>
            <a:ext cx="1282700" cy="558800"/>
          </a:xfrm>
          <a:prstGeom prst="rect">
            <a:avLst/>
          </a:prstGeom>
          <a:noFill/>
          <a:ln w="9525">
            <a:noFill/>
          </a:ln>
        </p:spPr>
      </p:pic>
      <p:pic>
        <p:nvPicPr>
          <p:cNvPr id="23589" name="Picture 3"/>
          <p:cNvPicPr>
            <a:picLocks noChangeAspect="1"/>
          </p:cNvPicPr>
          <p:nvPr/>
        </p:nvPicPr>
        <p:blipFill>
          <a:blip r:embed="rId5"/>
          <a:stretch>
            <a:fillRect/>
          </a:stretch>
        </p:blipFill>
        <p:spPr>
          <a:xfrm>
            <a:off x="3848100" y="3048000"/>
            <a:ext cx="1612900" cy="546100"/>
          </a:xfrm>
          <a:prstGeom prst="rect">
            <a:avLst/>
          </a:prstGeom>
          <a:noFill/>
          <a:ln w="9525">
            <a:noFill/>
          </a:ln>
        </p:spPr>
      </p:pic>
      <p:pic>
        <p:nvPicPr>
          <p:cNvPr id="23590" name="Picture 3"/>
          <p:cNvPicPr>
            <a:picLocks noChangeAspect="1"/>
          </p:cNvPicPr>
          <p:nvPr/>
        </p:nvPicPr>
        <p:blipFill>
          <a:blip r:embed="rId6"/>
          <a:stretch>
            <a:fillRect/>
          </a:stretch>
        </p:blipFill>
        <p:spPr>
          <a:xfrm>
            <a:off x="3848100" y="3695700"/>
            <a:ext cx="1612900" cy="546100"/>
          </a:xfrm>
          <a:prstGeom prst="rect">
            <a:avLst/>
          </a:prstGeom>
          <a:noFill/>
          <a:ln w="9525">
            <a:noFill/>
          </a:ln>
        </p:spPr>
      </p:pic>
      <p:pic>
        <p:nvPicPr>
          <p:cNvPr id="23591" name="Picture 3"/>
          <p:cNvPicPr>
            <a:picLocks noChangeAspect="1"/>
          </p:cNvPicPr>
          <p:nvPr/>
        </p:nvPicPr>
        <p:blipFill>
          <a:blip r:embed="rId7"/>
          <a:stretch>
            <a:fillRect/>
          </a:stretch>
        </p:blipFill>
        <p:spPr>
          <a:xfrm>
            <a:off x="6578600" y="3048000"/>
            <a:ext cx="1625600" cy="546100"/>
          </a:xfrm>
          <a:prstGeom prst="rect">
            <a:avLst/>
          </a:prstGeom>
          <a:noFill/>
          <a:ln w="9525">
            <a:noFill/>
          </a:ln>
        </p:spPr>
      </p:pic>
      <p:pic>
        <p:nvPicPr>
          <p:cNvPr id="23592" name="Picture 3"/>
          <p:cNvPicPr>
            <a:picLocks noChangeAspect="1"/>
          </p:cNvPicPr>
          <p:nvPr/>
        </p:nvPicPr>
        <p:blipFill>
          <a:blip r:embed="rId8"/>
          <a:stretch>
            <a:fillRect/>
          </a:stretch>
        </p:blipFill>
        <p:spPr>
          <a:xfrm>
            <a:off x="6578600" y="3695700"/>
            <a:ext cx="1625600" cy="546100"/>
          </a:xfrm>
          <a:prstGeom prst="rect">
            <a:avLst/>
          </a:prstGeom>
          <a:noFill/>
          <a:ln w="9525">
            <a:noFill/>
          </a:ln>
        </p:spPr>
      </p:pic>
      <p:pic>
        <p:nvPicPr>
          <p:cNvPr id="23593" name="Picture 3"/>
          <p:cNvPicPr>
            <a:picLocks noChangeAspect="1"/>
          </p:cNvPicPr>
          <p:nvPr/>
        </p:nvPicPr>
        <p:blipFill>
          <a:blip r:embed="rId9"/>
          <a:stretch>
            <a:fillRect/>
          </a:stretch>
        </p:blipFill>
        <p:spPr>
          <a:xfrm>
            <a:off x="8750300" y="3200400"/>
            <a:ext cx="952500" cy="812800"/>
          </a:xfrm>
          <a:prstGeom prst="rect">
            <a:avLst/>
          </a:prstGeom>
          <a:noFill/>
          <a:ln w="9525">
            <a:noFill/>
          </a:ln>
        </p:spPr>
      </p:pic>
      <p:pic>
        <p:nvPicPr>
          <p:cNvPr id="23594" name="Picture 3"/>
          <p:cNvPicPr>
            <a:picLocks noChangeAspect="1"/>
          </p:cNvPicPr>
          <p:nvPr/>
        </p:nvPicPr>
        <p:blipFill>
          <a:blip r:embed="rId10"/>
          <a:stretch>
            <a:fillRect/>
          </a:stretch>
        </p:blipFill>
        <p:spPr>
          <a:xfrm>
            <a:off x="5384800" y="4470400"/>
            <a:ext cx="1282700" cy="558800"/>
          </a:xfrm>
          <a:prstGeom prst="rect">
            <a:avLst/>
          </a:prstGeom>
          <a:noFill/>
          <a:ln w="9525">
            <a:noFill/>
          </a:ln>
        </p:spPr>
      </p:pic>
      <p:pic>
        <p:nvPicPr>
          <p:cNvPr id="23595" name="Picture 3"/>
          <p:cNvPicPr>
            <a:picLocks noChangeAspect="1"/>
          </p:cNvPicPr>
          <p:nvPr/>
        </p:nvPicPr>
        <p:blipFill>
          <a:blip r:embed="rId11"/>
          <a:stretch>
            <a:fillRect/>
          </a:stretch>
        </p:blipFill>
        <p:spPr>
          <a:xfrm>
            <a:off x="6286500" y="5067300"/>
            <a:ext cx="1562100" cy="546100"/>
          </a:xfrm>
          <a:prstGeom prst="rect">
            <a:avLst/>
          </a:prstGeom>
          <a:noFill/>
          <a:ln w="9525">
            <a:noFill/>
          </a:ln>
        </p:spPr>
      </p:pic>
      <p:pic>
        <p:nvPicPr>
          <p:cNvPr id="23596" name="Picture 3"/>
          <p:cNvPicPr>
            <a:picLocks noChangeAspect="1"/>
          </p:cNvPicPr>
          <p:nvPr/>
        </p:nvPicPr>
        <p:blipFill>
          <a:blip r:embed="rId12"/>
          <a:stretch>
            <a:fillRect/>
          </a:stretch>
        </p:blipFill>
        <p:spPr>
          <a:xfrm>
            <a:off x="3416300" y="5867400"/>
            <a:ext cx="1320800" cy="673100"/>
          </a:xfrm>
          <a:prstGeom prst="rect">
            <a:avLst/>
          </a:prstGeom>
          <a:noFill/>
          <a:ln w="9525">
            <a:noFill/>
          </a:ln>
        </p:spPr>
      </p:pic>
      <p:pic>
        <p:nvPicPr>
          <p:cNvPr id="23597" name="Picture 3"/>
          <p:cNvPicPr>
            <a:picLocks noChangeAspect="1"/>
          </p:cNvPicPr>
          <p:nvPr/>
        </p:nvPicPr>
        <p:blipFill>
          <a:blip r:embed="rId13"/>
          <a:stretch>
            <a:fillRect/>
          </a:stretch>
        </p:blipFill>
        <p:spPr>
          <a:xfrm>
            <a:off x="5435600" y="5867400"/>
            <a:ext cx="1320800" cy="673100"/>
          </a:xfrm>
          <a:prstGeom prst="rect">
            <a:avLst/>
          </a:prstGeom>
          <a:noFill/>
          <a:ln w="9525">
            <a:noFill/>
          </a:ln>
        </p:spPr>
      </p:pic>
      <p:pic>
        <p:nvPicPr>
          <p:cNvPr id="23598" name="Picture 3"/>
          <p:cNvPicPr>
            <a:picLocks noChangeAspect="1"/>
          </p:cNvPicPr>
          <p:nvPr/>
        </p:nvPicPr>
        <p:blipFill>
          <a:blip r:embed="rId14"/>
          <a:stretch>
            <a:fillRect/>
          </a:stretch>
        </p:blipFill>
        <p:spPr>
          <a:xfrm>
            <a:off x="7454900" y="5867400"/>
            <a:ext cx="1320800" cy="673100"/>
          </a:xfrm>
          <a:prstGeom prst="rect">
            <a:avLst/>
          </a:prstGeom>
          <a:noFill/>
          <a:ln w="9525">
            <a:noFill/>
          </a:ln>
        </p:spPr>
      </p:pic>
      <p:sp>
        <p:nvSpPr>
          <p:cNvPr id="2" name="TextBox 1"/>
          <p:cNvSpPr txBox="1"/>
          <p:nvPr/>
        </p:nvSpPr>
        <p:spPr>
          <a:xfrm>
            <a:off x="1638300" y="215900"/>
            <a:ext cx="3200400" cy="507365"/>
          </a:xfrm>
          <a:prstGeom prst="rect">
            <a:avLst/>
          </a:prstGeom>
          <a:noFill/>
        </p:spPr>
        <p:txBody>
          <a:bodyPr wrap="none" lIns="0" tIns="0" rIns="0" rtlCol="0">
            <a:spAutoFit/>
          </a:bodyPr>
          <a:lstStyle/>
          <a:p>
            <a:pPr marR="0" defTabSz="914400" eaLnBrk="1" fontAlgn="auto" hangingPunct="1">
              <a:lnSpc>
                <a:spcPts val="3600"/>
              </a:lnSpc>
              <a:spcBef>
                <a:spcPts val="0"/>
              </a:spcBef>
              <a:spcAft>
                <a:spcPts val="0"/>
              </a:spcAft>
              <a:buClrTx/>
              <a:buSzTx/>
              <a:buFontTx/>
              <a:buNone/>
              <a:defRPr/>
            </a:pPr>
            <a:r>
              <a:rPr kumimoji="0" lang="en-US" altLang="zh-CN" sz="2795" b="1" kern="1200" cap="none" spc="0" normalizeH="0" baseline="0" noProof="0" dirty="0" smtClean="0">
                <a:solidFill>
                  <a:srgbClr val="000000"/>
                </a:solidFill>
                <a:latin typeface="微软雅黑" panose="020B0503020204020204" charset="-122"/>
                <a:ea typeface="+mn-ea"/>
                <a:cs typeface="微软雅黑" panose="020B0503020204020204" charset="-122"/>
              </a:rPr>
              <a:t>单实体推荐理由挖掘</a:t>
            </a:r>
            <a:endParaRPr kumimoji="0" lang="en-US" altLang="zh-CN" sz="2795" b="1" kern="1200" cap="none" spc="0" normalizeH="0" baseline="0" noProof="0" dirty="0" smtClean="0">
              <a:solidFill>
                <a:srgbClr val="000000"/>
              </a:solidFill>
              <a:latin typeface="微软雅黑" panose="020B0503020204020204" charset="-122"/>
              <a:ea typeface="+mn-ea"/>
              <a:cs typeface="微软雅黑" panose="020B0503020204020204" charset="-122"/>
            </a:endParaRPr>
          </a:p>
        </p:txBody>
      </p:sp>
      <p:sp>
        <p:nvSpPr>
          <p:cNvPr id="47" name="TextBox 1"/>
          <p:cNvSpPr txBox="1"/>
          <p:nvPr/>
        </p:nvSpPr>
        <p:spPr>
          <a:xfrm>
            <a:off x="3721100" y="6134100"/>
            <a:ext cx="716280" cy="276225"/>
          </a:xfrm>
          <a:prstGeom prst="rect">
            <a:avLst/>
          </a:prstGeom>
          <a:noFill/>
        </p:spPr>
        <p:txBody>
          <a:bodyPr wrap="none" lIns="0" tIns="0" rIns="0" rtlCol="0">
            <a:spAutoFit/>
          </a:bodyPr>
          <a:lstStyle/>
          <a:p>
            <a:pPr marR="0" defTabSz="914400" eaLnBrk="1" fontAlgn="auto" hangingPunct="1">
              <a:lnSpc>
                <a:spcPts val="1800"/>
              </a:lnSpc>
              <a:spcBef>
                <a:spcPts val="0"/>
              </a:spcBef>
              <a:spcAft>
                <a:spcPts val="0"/>
              </a:spcAft>
              <a:buClrTx/>
              <a:buSzTx/>
              <a:buFontTx/>
              <a:buNone/>
              <a:defRPr/>
            </a:pPr>
            <a:r>
              <a:rPr kumimoji="0" lang="en-US" altLang="zh-CN" sz="1405" kern="1200" cap="none" spc="0" normalizeH="0" baseline="0" noProof="0" dirty="0" smtClean="0">
                <a:solidFill>
                  <a:srgbClr val="17375E"/>
                </a:solidFill>
                <a:latin typeface="微软雅黑" panose="020B0503020204020204" charset="-122"/>
                <a:ea typeface="+mn-ea"/>
                <a:cs typeface="微软雅黑" panose="020B0503020204020204" charset="-122"/>
              </a:rPr>
              <a:t>百度百科</a:t>
            </a:r>
            <a:endParaRPr kumimoji="0" lang="en-US" altLang="zh-CN" sz="1405" kern="1200" cap="none" spc="0" normalizeH="0" baseline="0" noProof="0" dirty="0" smtClean="0">
              <a:solidFill>
                <a:srgbClr val="17375E"/>
              </a:solidFill>
              <a:latin typeface="微软雅黑" panose="020B0503020204020204" charset="-122"/>
              <a:ea typeface="+mn-ea"/>
              <a:cs typeface="微软雅黑" panose="020B0503020204020204" charset="-122"/>
            </a:endParaRPr>
          </a:p>
        </p:txBody>
      </p:sp>
      <p:sp>
        <p:nvSpPr>
          <p:cNvPr id="48" name="TextBox 1"/>
          <p:cNvSpPr txBox="1"/>
          <p:nvPr/>
        </p:nvSpPr>
        <p:spPr>
          <a:xfrm>
            <a:off x="5816600" y="6134100"/>
            <a:ext cx="537210" cy="276225"/>
          </a:xfrm>
          <a:prstGeom prst="rect">
            <a:avLst/>
          </a:prstGeom>
          <a:noFill/>
        </p:spPr>
        <p:txBody>
          <a:bodyPr wrap="none" lIns="0" tIns="0" rIns="0" rtlCol="0">
            <a:spAutoFit/>
          </a:bodyPr>
          <a:lstStyle/>
          <a:p>
            <a:pPr marR="0" defTabSz="914400" eaLnBrk="1" fontAlgn="auto" hangingPunct="1">
              <a:lnSpc>
                <a:spcPts val="1800"/>
              </a:lnSpc>
              <a:spcBef>
                <a:spcPts val="0"/>
              </a:spcBef>
              <a:spcAft>
                <a:spcPts val="0"/>
              </a:spcAft>
              <a:buClrTx/>
              <a:buSzTx/>
              <a:buFontTx/>
              <a:buNone/>
              <a:defRPr/>
            </a:pPr>
            <a:r>
              <a:rPr kumimoji="0" lang="en-US" altLang="zh-CN" sz="1405" kern="1200" cap="none" spc="0" normalizeH="0" baseline="0" noProof="0" dirty="0" smtClean="0">
                <a:solidFill>
                  <a:srgbClr val="17375E"/>
                </a:solidFill>
                <a:latin typeface="微软雅黑" panose="020B0503020204020204" charset="-122"/>
                <a:ea typeface="+mn-ea"/>
                <a:cs typeface="微软雅黑" panose="020B0503020204020204" charset="-122"/>
              </a:rPr>
              <a:t>网页库</a:t>
            </a:r>
            <a:endParaRPr kumimoji="0" lang="en-US" altLang="zh-CN" sz="1405" kern="1200" cap="none" spc="0" normalizeH="0" baseline="0" noProof="0" dirty="0" smtClean="0">
              <a:solidFill>
                <a:srgbClr val="17375E"/>
              </a:solidFill>
              <a:latin typeface="微软雅黑" panose="020B0503020204020204" charset="-122"/>
              <a:ea typeface="+mn-ea"/>
              <a:cs typeface="微软雅黑" panose="020B0503020204020204" charset="-122"/>
            </a:endParaRPr>
          </a:p>
        </p:txBody>
      </p:sp>
      <p:sp>
        <p:nvSpPr>
          <p:cNvPr id="49" name="TextBox 1"/>
          <p:cNvSpPr txBox="1"/>
          <p:nvPr/>
        </p:nvSpPr>
        <p:spPr>
          <a:xfrm>
            <a:off x="7747000" y="6134100"/>
            <a:ext cx="716280" cy="276225"/>
          </a:xfrm>
          <a:prstGeom prst="rect">
            <a:avLst/>
          </a:prstGeom>
          <a:noFill/>
        </p:spPr>
        <p:txBody>
          <a:bodyPr wrap="none" lIns="0" tIns="0" rIns="0" rtlCol="0">
            <a:spAutoFit/>
          </a:bodyPr>
          <a:lstStyle/>
          <a:p>
            <a:pPr marR="0" defTabSz="914400" eaLnBrk="1" fontAlgn="auto" hangingPunct="1">
              <a:lnSpc>
                <a:spcPts val="1800"/>
              </a:lnSpc>
              <a:spcBef>
                <a:spcPts val="0"/>
              </a:spcBef>
              <a:spcAft>
                <a:spcPts val="0"/>
              </a:spcAft>
              <a:buClrTx/>
              <a:buSzTx/>
              <a:buFontTx/>
              <a:buNone/>
              <a:defRPr/>
            </a:pPr>
            <a:r>
              <a:rPr kumimoji="0" lang="en-US" altLang="zh-CN" sz="1405" kern="1200" cap="none" spc="0" normalizeH="0" baseline="0" noProof="0" dirty="0" smtClean="0">
                <a:solidFill>
                  <a:srgbClr val="17375E"/>
                </a:solidFill>
                <a:latin typeface="微软雅黑" panose="020B0503020204020204" charset="-122"/>
                <a:ea typeface="+mn-ea"/>
                <a:cs typeface="微软雅黑" panose="020B0503020204020204" charset="-122"/>
              </a:rPr>
              <a:t>搜索日志</a:t>
            </a:r>
            <a:endParaRPr kumimoji="0" lang="en-US" altLang="zh-CN" sz="1405" kern="1200" cap="none" spc="0" normalizeH="0" baseline="0" noProof="0" dirty="0" smtClean="0">
              <a:solidFill>
                <a:srgbClr val="17375E"/>
              </a:solidFill>
              <a:latin typeface="微软雅黑" panose="020B0503020204020204" charset="-122"/>
              <a:ea typeface="+mn-ea"/>
              <a:cs typeface="微软雅黑" panose="020B0503020204020204" charset="-122"/>
            </a:endParaRPr>
          </a:p>
        </p:txBody>
      </p:sp>
      <p:sp>
        <p:nvSpPr>
          <p:cNvPr id="50" name="TextBox 1"/>
          <p:cNvSpPr txBox="1"/>
          <p:nvPr/>
        </p:nvSpPr>
        <p:spPr>
          <a:xfrm>
            <a:off x="6654800" y="5207000"/>
            <a:ext cx="812800" cy="301625"/>
          </a:xfrm>
          <a:prstGeom prst="rect">
            <a:avLst/>
          </a:prstGeom>
          <a:noFill/>
        </p:spPr>
        <p:txBody>
          <a:bodyPr wrap="none" lIns="0" tIns="0" rIns="0" rtlCol="0">
            <a:spAutoFit/>
          </a:bodyPr>
          <a:lstStyle/>
          <a:p>
            <a:pPr marR="0" defTabSz="914400" eaLnBrk="1" fontAlgn="auto" hangingPunct="1">
              <a:lnSpc>
                <a:spcPts val="2000"/>
              </a:lnSpc>
              <a:spcBef>
                <a:spcPts val="0"/>
              </a:spcBef>
              <a:spcAft>
                <a:spcPts val="0"/>
              </a:spcAft>
              <a:buClrTx/>
              <a:buSzTx/>
              <a:buFontTx/>
              <a:buNone/>
              <a:defRPr/>
            </a:pPr>
            <a:r>
              <a:rPr kumimoji="0" lang="en-US" altLang="zh-CN" sz="1595" kern="1200" cap="none" spc="0" normalizeH="0" baseline="0" noProof="0" dirty="0" smtClean="0">
                <a:solidFill>
                  <a:srgbClr val="FFFFFF"/>
                </a:solidFill>
                <a:latin typeface="微软雅黑" panose="020B0503020204020204" charset="-122"/>
                <a:ea typeface="+mn-ea"/>
                <a:cs typeface="微软雅黑" panose="020B0503020204020204" charset="-122"/>
              </a:rPr>
              <a:t>实体链指</a:t>
            </a:r>
            <a:endParaRPr kumimoji="0" lang="en-US" altLang="zh-CN" sz="1595" kern="1200" cap="none" spc="0" normalizeH="0" baseline="0" noProof="0" dirty="0" smtClean="0">
              <a:solidFill>
                <a:srgbClr val="FFFFFF"/>
              </a:solidFill>
              <a:latin typeface="微软雅黑" panose="020B0503020204020204" charset="-122"/>
              <a:ea typeface="+mn-ea"/>
              <a:cs typeface="微软雅黑" panose="020B0503020204020204" charset="-122"/>
            </a:endParaRPr>
          </a:p>
        </p:txBody>
      </p:sp>
      <p:sp>
        <p:nvSpPr>
          <p:cNvPr id="23604" name="TextBox 1"/>
          <p:cNvSpPr txBox="1"/>
          <p:nvPr/>
        </p:nvSpPr>
        <p:spPr>
          <a:xfrm>
            <a:off x="9994900" y="5334000"/>
            <a:ext cx="229870" cy="340360"/>
          </a:xfrm>
          <a:prstGeom prst="rect">
            <a:avLst/>
          </a:prstGeom>
          <a:noFill/>
          <a:ln w="9525">
            <a:noFill/>
          </a:ln>
        </p:spPr>
        <p:txBody>
          <a:bodyPr wrap="none" lIns="0" tIns="0" rIns="0">
            <a:spAutoFit/>
          </a:bodyPr>
          <a:p>
            <a:pPr eaLnBrk="1" hangingPunct="1">
              <a:lnSpc>
                <a:spcPts val="2300"/>
              </a:lnSpc>
            </a:pPr>
            <a:r>
              <a:rPr lang="en-US" altLang="zh-CN" b="1" dirty="0">
                <a:solidFill>
                  <a:srgbClr val="000000"/>
                </a:solidFill>
                <a:latin typeface="微软雅黑" panose="020B0503020204020204" charset="-122"/>
                <a:ea typeface="宋体" panose="02010600030101010101" pitchFamily="2" charset="-122"/>
              </a:rPr>
              <a:t>数</a:t>
            </a:r>
            <a:endParaRPr lang="en-US" altLang="zh-CN" b="1" dirty="0">
              <a:solidFill>
                <a:srgbClr val="000000"/>
              </a:solidFill>
              <a:latin typeface="微软雅黑" panose="020B0503020204020204" charset="-122"/>
              <a:ea typeface="宋体" panose="02010600030101010101" pitchFamily="2" charset="-122"/>
            </a:endParaRPr>
          </a:p>
        </p:txBody>
      </p:sp>
      <p:sp>
        <p:nvSpPr>
          <p:cNvPr id="23605" name="TextBox 1"/>
          <p:cNvSpPr txBox="1"/>
          <p:nvPr/>
        </p:nvSpPr>
        <p:spPr>
          <a:xfrm>
            <a:off x="9994900" y="5880100"/>
            <a:ext cx="229870" cy="340360"/>
          </a:xfrm>
          <a:prstGeom prst="rect">
            <a:avLst/>
          </a:prstGeom>
          <a:noFill/>
          <a:ln w="9525">
            <a:noFill/>
          </a:ln>
        </p:spPr>
        <p:txBody>
          <a:bodyPr wrap="none" lIns="0" tIns="0" rIns="0">
            <a:spAutoFit/>
          </a:bodyPr>
          <a:p>
            <a:pPr eaLnBrk="1" hangingPunct="1">
              <a:lnSpc>
                <a:spcPts val="2300"/>
              </a:lnSpc>
            </a:pPr>
            <a:r>
              <a:rPr lang="en-US" altLang="zh-CN" b="1" dirty="0">
                <a:solidFill>
                  <a:srgbClr val="000000"/>
                </a:solidFill>
                <a:latin typeface="微软雅黑" panose="020B0503020204020204" charset="-122"/>
                <a:ea typeface="宋体" panose="02010600030101010101" pitchFamily="2" charset="-122"/>
              </a:rPr>
              <a:t>据</a:t>
            </a:r>
            <a:endParaRPr lang="en-US" altLang="zh-CN" b="1" dirty="0">
              <a:solidFill>
                <a:srgbClr val="000000"/>
              </a:solidFill>
              <a:latin typeface="微软雅黑" panose="020B0503020204020204" charset="-122"/>
              <a:ea typeface="宋体" panose="02010600030101010101" pitchFamily="2" charset="-122"/>
            </a:endParaRPr>
          </a:p>
        </p:txBody>
      </p:sp>
      <p:sp>
        <p:nvSpPr>
          <p:cNvPr id="23606" name="TextBox 1"/>
          <p:cNvSpPr txBox="1"/>
          <p:nvPr/>
        </p:nvSpPr>
        <p:spPr>
          <a:xfrm>
            <a:off x="9994900" y="3644900"/>
            <a:ext cx="229870" cy="340360"/>
          </a:xfrm>
          <a:prstGeom prst="rect">
            <a:avLst/>
          </a:prstGeom>
          <a:noFill/>
          <a:ln w="9525">
            <a:noFill/>
          </a:ln>
        </p:spPr>
        <p:txBody>
          <a:bodyPr wrap="none" lIns="0" tIns="0" rIns="0">
            <a:spAutoFit/>
          </a:bodyPr>
          <a:p>
            <a:pPr eaLnBrk="1" hangingPunct="1">
              <a:lnSpc>
                <a:spcPts val="2300"/>
              </a:lnSpc>
            </a:pPr>
            <a:r>
              <a:rPr lang="en-US" altLang="zh-CN" b="1" dirty="0">
                <a:solidFill>
                  <a:srgbClr val="000000"/>
                </a:solidFill>
                <a:latin typeface="微软雅黑" panose="020B0503020204020204" charset="-122"/>
                <a:ea typeface="宋体" panose="02010600030101010101" pitchFamily="2" charset="-122"/>
              </a:rPr>
              <a:t>掘</a:t>
            </a:r>
            <a:endParaRPr lang="en-US" altLang="zh-CN" b="1" dirty="0">
              <a:solidFill>
                <a:srgbClr val="000000"/>
              </a:solidFill>
              <a:latin typeface="微软雅黑" panose="020B0503020204020204" charset="-122"/>
              <a:ea typeface="宋体" panose="02010600030101010101" pitchFamily="2" charset="-122"/>
            </a:endParaRPr>
          </a:p>
        </p:txBody>
      </p:sp>
      <p:sp>
        <p:nvSpPr>
          <p:cNvPr id="54" name="TextBox 1"/>
          <p:cNvSpPr txBox="1"/>
          <p:nvPr/>
        </p:nvSpPr>
        <p:spPr>
          <a:xfrm>
            <a:off x="6743700" y="3848100"/>
            <a:ext cx="1300480" cy="276225"/>
          </a:xfrm>
          <a:prstGeom prst="rect">
            <a:avLst/>
          </a:prstGeom>
          <a:noFill/>
        </p:spPr>
        <p:txBody>
          <a:bodyPr wrap="none" lIns="0" tIns="0" rIns="0" rtlCol="0">
            <a:spAutoFit/>
          </a:bodyPr>
          <a:lstStyle/>
          <a:p>
            <a:pPr marR="0" defTabSz="914400" eaLnBrk="1" fontAlgn="auto" hangingPunct="1">
              <a:lnSpc>
                <a:spcPts val="1800"/>
              </a:lnSpc>
              <a:spcBef>
                <a:spcPts val="0"/>
              </a:spcBef>
              <a:spcAft>
                <a:spcPts val="0"/>
              </a:spcAft>
              <a:buClrTx/>
              <a:buSzTx/>
              <a:buFontTx/>
              <a:buNone/>
              <a:defRPr/>
            </a:pPr>
            <a:r>
              <a:rPr kumimoji="0" lang="en-US" altLang="zh-CN" sz="1405" b="1" kern="1200" cap="none" spc="0" normalizeH="0" baseline="0" noProof="0" dirty="0" smtClean="0">
                <a:solidFill>
                  <a:srgbClr val="FFFFFF"/>
                </a:solidFill>
                <a:latin typeface="微软雅黑" panose="020B0503020204020204" charset="-122"/>
                <a:ea typeface="+mn-ea"/>
                <a:cs typeface="微软雅黑" panose="020B0503020204020204" charset="-122"/>
              </a:rPr>
              <a:t>Bootstrapping</a:t>
            </a:r>
            <a:endParaRPr kumimoji="0" lang="en-US" altLang="zh-CN" sz="1405" b="1" kern="1200" cap="none" spc="0" normalizeH="0" baseline="0" noProof="0" dirty="0" smtClean="0">
              <a:solidFill>
                <a:srgbClr val="FFFFFF"/>
              </a:solidFill>
              <a:latin typeface="微软雅黑" panose="020B0503020204020204" charset="-122"/>
              <a:ea typeface="+mn-ea"/>
              <a:cs typeface="微软雅黑" panose="020B0503020204020204" charset="-122"/>
            </a:endParaRPr>
          </a:p>
        </p:txBody>
      </p:sp>
      <p:sp>
        <p:nvSpPr>
          <p:cNvPr id="55" name="TextBox 1"/>
          <p:cNvSpPr txBox="1"/>
          <p:nvPr/>
        </p:nvSpPr>
        <p:spPr>
          <a:xfrm>
            <a:off x="4114800" y="3746500"/>
            <a:ext cx="1062355" cy="481330"/>
          </a:xfrm>
          <a:prstGeom prst="rect">
            <a:avLst/>
          </a:prstGeom>
          <a:noFill/>
        </p:spPr>
        <p:txBody>
          <a:bodyPr wrap="none" lIns="0" tIns="0" rIns="0" rtlCol="0">
            <a:spAutoFit/>
          </a:bodyPr>
          <a:lstStyle/>
          <a:p>
            <a:pPr marR="0" defTabSz="914400" eaLnBrk="1" fontAlgn="auto" hangingPunct="1">
              <a:lnSpc>
                <a:spcPts val="1800"/>
              </a:lnSpc>
              <a:spcBef>
                <a:spcPts val="0"/>
              </a:spcBef>
              <a:spcAft>
                <a:spcPts val="0"/>
              </a:spcAft>
              <a:buClrTx/>
              <a:buSzTx/>
              <a:buFontTx/>
              <a:buNone/>
              <a:tabLst>
                <a:tab pos="215900" algn="l"/>
              </a:tabLst>
              <a:defRPr/>
            </a:pPr>
            <a:r>
              <a:rPr kumimoji="0" lang="en-US" altLang="zh-CN" kern="1200" cap="none" spc="0" normalizeH="0" baseline="0" noProof="0" dirty="0" smtClean="0">
                <a:latin typeface="+mn-lt"/>
                <a:ea typeface="+mn-ea"/>
                <a:cs typeface="+mn-cs"/>
              </a:rPr>
              <a:t>	</a:t>
            </a:r>
            <a:r>
              <a:rPr kumimoji="0" lang="en-US" altLang="zh-CN" sz="1405" b="1" kern="1200" cap="none" spc="0" normalizeH="0" baseline="0" noProof="0" dirty="0" smtClean="0">
                <a:solidFill>
                  <a:srgbClr val="FFFFFF"/>
                </a:solidFill>
                <a:latin typeface="微软雅黑" panose="020B0503020204020204" charset="-122"/>
                <a:ea typeface="+mn-ea"/>
                <a:cs typeface="微软雅黑" panose="020B0503020204020204" charset="-122"/>
              </a:rPr>
              <a:t>Distant</a:t>
            </a:r>
            <a:endParaRPr kumimoji="0" lang="en-US" altLang="zh-CN" sz="1405" b="1" kern="1200" cap="none" spc="0" normalizeH="0" baseline="0" noProof="0" dirty="0" smtClean="0">
              <a:solidFill>
                <a:srgbClr val="FFFFFF"/>
              </a:solidFill>
              <a:latin typeface="微软雅黑" panose="020B0503020204020204" charset="-122"/>
              <a:ea typeface="+mn-ea"/>
              <a:cs typeface="微软雅黑" panose="020B0503020204020204" charset="-122"/>
            </a:endParaRPr>
          </a:p>
          <a:p>
            <a:pPr marR="0" defTabSz="914400" eaLnBrk="1" fontAlgn="auto" hangingPunct="1">
              <a:lnSpc>
                <a:spcPts val="1600"/>
              </a:lnSpc>
              <a:spcBef>
                <a:spcPts val="0"/>
              </a:spcBef>
              <a:spcAft>
                <a:spcPts val="0"/>
              </a:spcAft>
              <a:buClrTx/>
              <a:buSzTx/>
              <a:buFontTx/>
              <a:buNone/>
              <a:tabLst>
                <a:tab pos="215900" algn="l"/>
              </a:tabLst>
              <a:defRPr/>
            </a:pPr>
            <a:r>
              <a:rPr kumimoji="0" lang="en-US" altLang="zh-CN" sz="1405" b="1" kern="1200" cap="none" spc="0" normalizeH="0" baseline="0" noProof="0" dirty="0" smtClean="0">
                <a:solidFill>
                  <a:srgbClr val="FFFFFF"/>
                </a:solidFill>
                <a:latin typeface="微软雅黑" panose="020B0503020204020204" charset="-122"/>
                <a:ea typeface="+mn-ea"/>
                <a:cs typeface="微软雅黑" panose="020B0503020204020204" charset="-122"/>
              </a:rPr>
              <a:t>Supervision</a:t>
            </a:r>
            <a:endParaRPr kumimoji="0" lang="en-US" altLang="zh-CN" sz="1405" b="1" kern="1200" cap="none" spc="0" normalizeH="0" baseline="0" noProof="0" dirty="0" smtClean="0">
              <a:solidFill>
                <a:srgbClr val="FFFFFF"/>
              </a:solidFill>
              <a:latin typeface="微软雅黑" panose="020B0503020204020204" charset="-122"/>
              <a:ea typeface="+mn-ea"/>
              <a:cs typeface="微软雅黑" panose="020B0503020204020204" charset="-122"/>
            </a:endParaRPr>
          </a:p>
        </p:txBody>
      </p:sp>
      <p:sp>
        <p:nvSpPr>
          <p:cNvPr id="56" name="TextBox 1"/>
          <p:cNvSpPr txBox="1"/>
          <p:nvPr/>
        </p:nvSpPr>
        <p:spPr>
          <a:xfrm>
            <a:off x="4025900" y="2705100"/>
            <a:ext cx="1270000" cy="776605"/>
          </a:xfrm>
          <a:prstGeom prst="rect">
            <a:avLst/>
          </a:prstGeom>
          <a:noFill/>
        </p:spPr>
        <p:txBody>
          <a:bodyPr wrap="none" lIns="0" tIns="0" rIns="0" rtlCol="0">
            <a:spAutoFit/>
          </a:bodyPr>
          <a:lstStyle/>
          <a:p>
            <a:pPr marR="0" defTabSz="914400" eaLnBrk="1" fontAlgn="auto" hangingPunct="1">
              <a:lnSpc>
                <a:spcPts val="2000"/>
              </a:lnSpc>
              <a:spcBef>
                <a:spcPts val="0"/>
              </a:spcBef>
              <a:spcAft>
                <a:spcPts val="0"/>
              </a:spcAft>
              <a:buClrTx/>
              <a:buSzTx/>
              <a:buFontTx/>
              <a:buNone/>
              <a:tabLst>
                <a:tab pos="50800" algn="l"/>
              </a:tabLst>
              <a:defRPr/>
            </a:pPr>
            <a:r>
              <a:rPr kumimoji="0" lang="en-US" altLang="zh-CN" kern="1200" cap="none" spc="0" normalizeH="0" baseline="0" noProof="0" dirty="0" smtClean="0">
                <a:latin typeface="+mn-lt"/>
                <a:ea typeface="+mn-ea"/>
                <a:cs typeface="+mn-cs"/>
              </a:rPr>
              <a:t>	</a:t>
            </a:r>
            <a:r>
              <a:rPr kumimoji="0" lang="en-US" altLang="zh-CN" sz="1595" kern="1200" cap="none" spc="0" normalizeH="0" baseline="0" noProof="0" dirty="0" smtClean="0">
                <a:solidFill>
                  <a:srgbClr val="17375E"/>
                </a:solidFill>
                <a:latin typeface="微软雅黑" panose="020B0503020204020204" charset="-122"/>
                <a:ea typeface="+mn-ea"/>
                <a:cs typeface="微软雅黑" panose="020B0503020204020204" charset="-122"/>
              </a:rPr>
              <a:t>推荐理由生成</a:t>
            </a:r>
            <a:endParaRPr kumimoji="0" lang="en-US" altLang="zh-CN" sz="1595" kern="1200" cap="none" spc="0" normalizeH="0" baseline="0" noProof="0" dirty="0" smtClean="0">
              <a:solidFill>
                <a:srgbClr val="17375E"/>
              </a:solidFill>
              <a:latin typeface="微软雅黑" panose="020B0503020204020204" charset="-122"/>
              <a:ea typeface="+mn-ea"/>
              <a:cs typeface="微软雅黑" panose="020B0503020204020204" charset="-122"/>
            </a:endParaRPr>
          </a:p>
          <a:p>
            <a:pPr marR="0" defTabSz="914400" eaLnBrk="1" fontAlgn="auto" hangingPunct="1">
              <a:lnSpc>
                <a:spcPts val="1000"/>
              </a:lnSpc>
              <a:spcBef>
                <a:spcPts val="0"/>
              </a:spcBef>
              <a:spcAft>
                <a:spcPts val="0"/>
              </a:spcAft>
              <a:buClrTx/>
              <a:buSzTx/>
              <a:buFontTx/>
              <a:buNone/>
              <a:defRPr/>
            </a:pPr>
            <a:endParaRPr kumimoji="0" lang="en-US" altLang="zh-CN" kern="1200" cap="none" spc="0" normalizeH="0" baseline="0" noProof="0" dirty="0" smtClean="0">
              <a:latin typeface="+mn-lt"/>
              <a:ea typeface="+mn-ea"/>
              <a:cs typeface="+mn-cs"/>
            </a:endParaRPr>
          </a:p>
          <a:p>
            <a:pPr marR="0" defTabSz="914400" eaLnBrk="1" fontAlgn="auto" hangingPunct="1">
              <a:lnSpc>
                <a:spcPts val="2700"/>
              </a:lnSpc>
              <a:spcBef>
                <a:spcPts val="0"/>
              </a:spcBef>
              <a:spcAft>
                <a:spcPts val="0"/>
              </a:spcAft>
              <a:buClrTx/>
              <a:buSzTx/>
              <a:buFontTx/>
              <a:buNone/>
              <a:tabLst>
                <a:tab pos="50800" algn="l"/>
              </a:tabLst>
              <a:defRPr/>
            </a:pPr>
            <a:r>
              <a:rPr kumimoji="0" lang="en-US" altLang="zh-CN" sz="1405" b="1" kern="1200" cap="none" spc="0" normalizeH="0" baseline="0" noProof="0" dirty="0" smtClean="0">
                <a:solidFill>
                  <a:srgbClr val="FFFFFF"/>
                </a:solidFill>
                <a:latin typeface="微软雅黑" panose="020B0503020204020204" charset="-122"/>
                <a:ea typeface="+mn-ea"/>
                <a:cs typeface="微软雅黑" panose="020B0503020204020204" charset="-122"/>
              </a:rPr>
              <a:t>基于规则的生成</a:t>
            </a:r>
            <a:endParaRPr kumimoji="0" lang="en-US" altLang="zh-CN" sz="1405" b="1" kern="1200" cap="none" spc="0" normalizeH="0" baseline="0" noProof="0" dirty="0" smtClean="0">
              <a:solidFill>
                <a:srgbClr val="FFFFFF"/>
              </a:solidFill>
              <a:latin typeface="微软雅黑" panose="020B0503020204020204" charset="-122"/>
              <a:ea typeface="+mn-ea"/>
              <a:cs typeface="微软雅黑" panose="020B0503020204020204" charset="-122"/>
            </a:endParaRPr>
          </a:p>
        </p:txBody>
      </p:sp>
      <p:sp>
        <p:nvSpPr>
          <p:cNvPr id="57" name="TextBox 1"/>
          <p:cNvSpPr txBox="1"/>
          <p:nvPr/>
        </p:nvSpPr>
        <p:spPr>
          <a:xfrm>
            <a:off x="2616200" y="3454400"/>
            <a:ext cx="537210" cy="481330"/>
          </a:xfrm>
          <a:prstGeom prst="rect">
            <a:avLst/>
          </a:prstGeom>
          <a:noFill/>
        </p:spPr>
        <p:txBody>
          <a:bodyPr wrap="none" lIns="0" tIns="0" rIns="0" rtlCol="0">
            <a:spAutoFit/>
          </a:bodyPr>
          <a:lstStyle/>
          <a:p>
            <a:pPr marR="0" defTabSz="914400" eaLnBrk="1" fontAlgn="auto" hangingPunct="1">
              <a:lnSpc>
                <a:spcPts val="1800"/>
              </a:lnSpc>
              <a:spcBef>
                <a:spcPts val="0"/>
              </a:spcBef>
              <a:spcAft>
                <a:spcPts val="0"/>
              </a:spcAft>
              <a:buClrTx/>
              <a:buSzTx/>
              <a:buFontTx/>
              <a:buNone/>
              <a:tabLst>
                <a:tab pos="88900" algn="l"/>
              </a:tabLst>
              <a:defRPr/>
            </a:pPr>
            <a:r>
              <a:rPr kumimoji="0" lang="en-US" altLang="zh-CN" kern="1200" cap="none" spc="0" normalizeH="0" baseline="0" noProof="0" dirty="0" smtClean="0">
                <a:latin typeface="+mn-lt"/>
                <a:ea typeface="+mn-ea"/>
                <a:cs typeface="+mn-cs"/>
              </a:rPr>
              <a:t>	</a:t>
            </a:r>
            <a:r>
              <a:rPr kumimoji="0" lang="en-US" altLang="zh-CN" sz="1405" kern="1200" cap="none" spc="0" normalizeH="0" baseline="0" noProof="0" dirty="0" smtClean="0">
                <a:solidFill>
                  <a:srgbClr val="17375E"/>
                </a:solidFill>
                <a:latin typeface="微软雅黑" panose="020B0503020204020204" charset="-122"/>
                <a:ea typeface="+mn-ea"/>
                <a:cs typeface="微软雅黑" panose="020B0503020204020204" charset="-122"/>
              </a:rPr>
              <a:t>实体</a:t>
            </a:r>
            <a:endParaRPr kumimoji="0" lang="en-US" altLang="zh-CN" sz="1405" kern="1200" cap="none" spc="0" normalizeH="0" baseline="0" noProof="0" dirty="0" smtClean="0">
              <a:solidFill>
                <a:srgbClr val="17375E"/>
              </a:solidFill>
              <a:latin typeface="微软雅黑" panose="020B0503020204020204" charset="-122"/>
              <a:ea typeface="+mn-ea"/>
              <a:cs typeface="微软雅黑" panose="020B0503020204020204" charset="-122"/>
            </a:endParaRPr>
          </a:p>
          <a:p>
            <a:pPr marR="0" defTabSz="914400" eaLnBrk="1" fontAlgn="auto" hangingPunct="1">
              <a:lnSpc>
                <a:spcPts val="1600"/>
              </a:lnSpc>
              <a:spcBef>
                <a:spcPts val="0"/>
              </a:spcBef>
              <a:spcAft>
                <a:spcPts val="0"/>
              </a:spcAft>
              <a:buClrTx/>
              <a:buSzTx/>
              <a:buFontTx/>
              <a:buNone/>
              <a:tabLst>
                <a:tab pos="88900" algn="l"/>
              </a:tabLst>
              <a:defRPr/>
            </a:pPr>
            <a:r>
              <a:rPr kumimoji="0" lang="en-US" altLang="zh-CN" sz="1405" kern="1200" cap="none" spc="0" normalizeH="0" baseline="0" noProof="0" dirty="0" smtClean="0">
                <a:solidFill>
                  <a:srgbClr val="17375E"/>
                </a:solidFill>
                <a:latin typeface="微软雅黑" panose="020B0503020204020204" charset="-122"/>
                <a:ea typeface="+mn-ea"/>
                <a:cs typeface="微软雅黑" panose="020B0503020204020204" charset="-122"/>
              </a:rPr>
              <a:t>三元组</a:t>
            </a:r>
            <a:endParaRPr kumimoji="0" lang="en-US" altLang="zh-CN" sz="1405" kern="1200" cap="none" spc="0" normalizeH="0" baseline="0" noProof="0" dirty="0" smtClean="0">
              <a:solidFill>
                <a:srgbClr val="17375E"/>
              </a:solidFill>
              <a:latin typeface="微软雅黑" panose="020B0503020204020204" charset="-122"/>
              <a:ea typeface="+mn-ea"/>
              <a:cs typeface="微软雅黑" panose="020B0503020204020204" charset="-122"/>
            </a:endParaRPr>
          </a:p>
        </p:txBody>
      </p:sp>
      <p:sp>
        <p:nvSpPr>
          <p:cNvPr id="58" name="TextBox 1"/>
          <p:cNvSpPr txBox="1"/>
          <p:nvPr/>
        </p:nvSpPr>
        <p:spPr>
          <a:xfrm>
            <a:off x="8953500" y="3556000"/>
            <a:ext cx="537210" cy="276225"/>
          </a:xfrm>
          <a:prstGeom prst="rect">
            <a:avLst/>
          </a:prstGeom>
          <a:noFill/>
        </p:spPr>
        <p:txBody>
          <a:bodyPr wrap="none" lIns="0" tIns="0" rIns="0" rtlCol="0">
            <a:spAutoFit/>
          </a:bodyPr>
          <a:lstStyle/>
          <a:p>
            <a:pPr marR="0" defTabSz="914400" eaLnBrk="1" fontAlgn="auto" hangingPunct="1">
              <a:lnSpc>
                <a:spcPts val="1800"/>
              </a:lnSpc>
              <a:spcBef>
                <a:spcPts val="0"/>
              </a:spcBef>
              <a:spcAft>
                <a:spcPts val="0"/>
              </a:spcAft>
              <a:buClrTx/>
              <a:buSzTx/>
              <a:buFontTx/>
              <a:buNone/>
              <a:defRPr/>
            </a:pPr>
            <a:r>
              <a:rPr kumimoji="0" lang="en-US" altLang="zh-CN" sz="1405" kern="1200" cap="none" spc="0" normalizeH="0" baseline="0" noProof="0" dirty="0" smtClean="0">
                <a:solidFill>
                  <a:srgbClr val="17375E"/>
                </a:solidFill>
                <a:latin typeface="微软雅黑" panose="020B0503020204020204" charset="-122"/>
                <a:ea typeface="+mn-ea"/>
                <a:cs typeface="微软雅黑" panose="020B0503020204020204" charset="-122"/>
              </a:rPr>
              <a:t>模板集</a:t>
            </a:r>
            <a:endParaRPr kumimoji="0" lang="en-US" altLang="zh-CN" sz="1405" kern="1200" cap="none" spc="0" normalizeH="0" baseline="0" noProof="0" dirty="0" smtClean="0">
              <a:solidFill>
                <a:srgbClr val="17375E"/>
              </a:solidFill>
              <a:latin typeface="微软雅黑" panose="020B0503020204020204" charset="-122"/>
              <a:ea typeface="+mn-ea"/>
              <a:cs typeface="微软雅黑" panose="020B0503020204020204" charset="-122"/>
            </a:endParaRPr>
          </a:p>
        </p:txBody>
      </p:sp>
      <p:sp>
        <p:nvSpPr>
          <p:cNvPr id="23612" name="TextBox 1"/>
          <p:cNvSpPr txBox="1"/>
          <p:nvPr/>
        </p:nvSpPr>
        <p:spPr>
          <a:xfrm>
            <a:off x="9994900" y="1219200"/>
            <a:ext cx="229870" cy="2277110"/>
          </a:xfrm>
          <a:prstGeom prst="rect">
            <a:avLst/>
          </a:prstGeom>
          <a:noFill/>
          <a:ln w="9525">
            <a:noFill/>
          </a:ln>
        </p:spPr>
        <p:txBody>
          <a:bodyPr wrap="none" lIns="0" tIns="0" rIns="0">
            <a:spAutoFit/>
          </a:bodyPr>
          <a:p>
            <a:pPr eaLnBrk="1" hangingPunct="1">
              <a:lnSpc>
                <a:spcPts val="2300"/>
              </a:lnSpc>
            </a:pPr>
            <a:r>
              <a:rPr lang="en-US" altLang="zh-CN" b="1" dirty="0">
                <a:solidFill>
                  <a:srgbClr val="000000"/>
                </a:solidFill>
                <a:latin typeface="微软雅黑" panose="020B0503020204020204" charset="-122"/>
                <a:ea typeface="宋体" panose="02010600030101010101" pitchFamily="2" charset="-122"/>
              </a:rPr>
              <a:t>后</a:t>
            </a:r>
            <a:endParaRPr lang="en-US" altLang="zh-CN" b="1" dirty="0">
              <a:solidFill>
                <a:srgbClr val="000000"/>
              </a:solidFill>
              <a:latin typeface="微软雅黑" panose="020B0503020204020204" charset="-122"/>
              <a:ea typeface="宋体" panose="02010600030101010101" pitchFamily="2" charset="-122"/>
            </a:endParaRPr>
          </a:p>
          <a:p>
            <a:pPr eaLnBrk="1" hangingPunct="1">
              <a:lnSpc>
                <a:spcPts val="2100"/>
              </a:lnSpc>
            </a:pPr>
            <a:r>
              <a:rPr lang="en-US" altLang="zh-CN" b="1" dirty="0">
                <a:solidFill>
                  <a:srgbClr val="000000"/>
                </a:solidFill>
                <a:latin typeface="微软雅黑" panose="020B0503020204020204" charset="-122"/>
                <a:ea typeface="宋体" panose="02010600030101010101" pitchFamily="2" charset="-122"/>
              </a:rPr>
              <a:t>处</a:t>
            </a:r>
            <a:endParaRPr lang="en-US" altLang="zh-CN" b="1" dirty="0">
              <a:solidFill>
                <a:srgbClr val="000000"/>
              </a:solidFill>
              <a:latin typeface="微软雅黑" panose="020B0503020204020204" charset="-122"/>
              <a:ea typeface="宋体" panose="02010600030101010101" pitchFamily="2" charset="-122"/>
            </a:endParaRPr>
          </a:p>
          <a:p>
            <a:pPr eaLnBrk="1" hangingPunct="1">
              <a:lnSpc>
                <a:spcPts val="2100"/>
              </a:lnSpc>
            </a:pPr>
            <a:r>
              <a:rPr lang="en-US" altLang="zh-CN" b="1" dirty="0">
                <a:solidFill>
                  <a:srgbClr val="000000"/>
                </a:solidFill>
                <a:latin typeface="微软雅黑" panose="020B0503020204020204" charset="-122"/>
                <a:ea typeface="宋体" panose="02010600030101010101" pitchFamily="2" charset="-122"/>
              </a:rPr>
              <a:t>理</a:t>
            </a:r>
            <a:endParaRPr lang="en-US" altLang="zh-CN" b="1" dirty="0">
              <a:solidFill>
                <a:srgbClr val="000000"/>
              </a:solidFill>
              <a:latin typeface="微软雅黑" panose="020B0503020204020204" charset="-122"/>
              <a:ea typeface="宋体" panose="02010600030101010101" pitchFamily="2" charset="-122"/>
            </a:endParaRPr>
          </a:p>
          <a:p>
            <a:pPr eaLnBrk="1" hangingPunct="1">
              <a:lnSpc>
                <a:spcPts val="1000"/>
              </a:lnSpc>
            </a:pPr>
            <a:endParaRPr lang="en-US" altLang="zh-CN" dirty="0">
              <a:latin typeface="Calibri" panose="020F0502020204030204" charset="0"/>
              <a:ea typeface="宋体" panose="02010600030101010101" pitchFamily="2" charset="-122"/>
            </a:endParaRPr>
          </a:p>
          <a:p>
            <a:pPr eaLnBrk="1" hangingPunct="1">
              <a:lnSpc>
                <a:spcPts val="1000"/>
              </a:lnSpc>
            </a:pPr>
            <a:endParaRPr lang="en-US" altLang="zh-CN" dirty="0">
              <a:latin typeface="Calibri" panose="020F0502020204030204" charset="0"/>
              <a:ea typeface="宋体" panose="02010600030101010101" pitchFamily="2" charset="-122"/>
            </a:endParaRPr>
          </a:p>
          <a:p>
            <a:pPr eaLnBrk="1" hangingPunct="1">
              <a:lnSpc>
                <a:spcPts val="1000"/>
              </a:lnSpc>
            </a:pPr>
            <a:endParaRPr lang="en-US" altLang="zh-CN" dirty="0">
              <a:latin typeface="Calibri" panose="020F0502020204030204" charset="0"/>
              <a:ea typeface="宋体" panose="02010600030101010101" pitchFamily="2" charset="-122"/>
            </a:endParaRPr>
          </a:p>
          <a:p>
            <a:pPr eaLnBrk="1" hangingPunct="1">
              <a:lnSpc>
                <a:spcPts val="1000"/>
              </a:lnSpc>
            </a:pPr>
            <a:endParaRPr lang="en-US" altLang="zh-CN" dirty="0">
              <a:latin typeface="Calibri" panose="020F0502020204030204" charset="0"/>
              <a:ea typeface="宋体" panose="02010600030101010101" pitchFamily="2" charset="-122"/>
            </a:endParaRPr>
          </a:p>
          <a:p>
            <a:pPr eaLnBrk="1" hangingPunct="1">
              <a:lnSpc>
                <a:spcPts val="1000"/>
              </a:lnSpc>
            </a:pPr>
            <a:endParaRPr lang="en-US" altLang="zh-CN" dirty="0">
              <a:latin typeface="Calibri" panose="020F0502020204030204" charset="0"/>
              <a:ea typeface="宋体" panose="02010600030101010101" pitchFamily="2" charset="-122"/>
            </a:endParaRPr>
          </a:p>
          <a:p>
            <a:pPr eaLnBrk="1" hangingPunct="1">
              <a:lnSpc>
                <a:spcPts val="1000"/>
              </a:lnSpc>
            </a:pPr>
            <a:endParaRPr lang="en-US" altLang="zh-CN" dirty="0">
              <a:latin typeface="Calibri" panose="020F0502020204030204" charset="0"/>
              <a:ea typeface="宋体" panose="02010600030101010101" pitchFamily="2" charset="-122"/>
            </a:endParaRPr>
          </a:p>
          <a:p>
            <a:pPr eaLnBrk="1" hangingPunct="1">
              <a:lnSpc>
                <a:spcPts val="1000"/>
              </a:lnSpc>
            </a:pPr>
            <a:endParaRPr lang="en-US" altLang="zh-CN" dirty="0">
              <a:latin typeface="Calibri" panose="020F0502020204030204" charset="0"/>
              <a:ea typeface="宋体" panose="02010600030101010101" pitchFamily="2" charset="-122"/>
            </a:endParaRPr>
          </a:p>
          <a:p>
            <a:pPr eaLnBrk="1" hangingPunct="1">
              <a:lnSpc>
                <a:spcPts val="1000"/>
              </a:lnSpc>
            </a:pPr>
            <a:endParaRPr lang="en-US" altLang="zh-CN" dirty="0">
              <a:latin typeface="Calibri" panose="020F0502020204030204" charset="0"/>
              <a:ea typeface="宋体" panose="02010600030101010101" pitchFamily="2" charset="-122"/>
            </a:endParaRPr>
          </a:p>
          <a:p>
            <a:pPr eaLnBrk="1" hangingPunct="1">
              <a:lnSpc>
                <a:spcPts val="2900"/>
              </a:lnSpc>
            </a:pPr>
            <a:r>
              <a:rPr lang="en-US" altLang="zh-CN" b="1" dirty="0">
                <a:solidFill>
                  <a:srgbClr val="000000"/>
                </a:solidFill>
                <a:latin typeface="微软雅黑" panose="020B0503020204020204" charset="-122"/>
                <a:ea typeface="宋体" panose="02010600030101010101" pitchFamily="2" charset="-122"/>
              </a:rPr>
              <a:t>挖</a:t>
            </a:r>
            <a:endParaRPr lang="en-US" altLang="zh-CN" b="1" dirty="0">
              <a:solidFill>
                <a:srgbClr val="000000"/>
              </a:solidFill>
              <a:latin typeface="微软雅黑" panose="020B0503020204020204" charset="-122"/>
              <a:ea typeface="宋体" panose="02010600030101010101" pitchFamily="2" charset="-122"/>
            </a:endParaRPr>
          </a:p>
        </p:txBody>
      </p:sp>
      <p:sp>
        <p:nvSpPr>
          <p:cNvPr id="60" name="TextBox 1"/>
          <p:cNvSpPr txBox="1"/>
          <p:nvPr/>
        </p:nvSpPr>
        <p:spPr>
          <a:xfrm>
            <a:off x="5410200" y="1612900"/>
            <a:ext cx="1074420" cy="276225"/>
          </a:xfrm>
          <a:prstGeom prst="rect">
            <a:avLst/>
          </a:prstGeom>
          <a:noFill/>
        </p:spPr>
        <p:txBody>
          <a:bodyPr wrap="none" lIns="0" tIns="0" rIns="0" rtlCol="0">
            <a:spAutoFit/>
          </a:bodyPr>
          <a:lstStyle/>
          <a:p>
            <a:pPr marR="0" defTabSz="914400" eaLnBrk="1" fontAlgn="auto" hangingPunct="1">
              <a:lnSpc>
                <a:spcPts val="1800"/>
              </a:lnSpc>
              <a:spcBef>
                <a:spcPts val="0"/>
              </a:spcBef>
              <a:spcAft>
                <a:spcPts val="0"/>
              </a:spcAft>
              <a:buClrTx/>
              <a:buSzTx/>
              <a:buFontTx/>
              <a:buNone/>
              <a:defRPr/>
            </a:pPr>
            <a:r>
              <a:rPr kumimoji="0" lang="en-US" altLang="zh-CN" sz="1405" b="1" kern="1200" cap="none" spc="0" normalizeH="0" baseline="0" noProof="0" dirty="0" smtClean="0">
                <a:solidFill>
                  <a:srgbClr val="FFFFFF"/>
                </a:solidFill>
                <a:latin typeface="微软雅黑" panose="020B0503020204020204" charset="-122"/>
                <a:ea typeface="+mn-ea"/>
                <a:cs typeface="微软雅黑" panose="020B0503020204020204" charset="-122"/>
              </a:rPr>
              <a:t>推荐理由压缩</a:t>
            </a:r>
            <a:endParaRPr kumimoji="0" lang="en-US" altLang="zh-CN" sz="1405" b="1" kern="1200" cap="none" spc="0" normalizeH="0" baseline="0" noProof="0" dirty="0" smtClean="0">
              <a:solidFill>
                <a:srgbClr val="FFFFFF"/>
              </a:solidFill>
              <a:latin typeface="微软雅黑" panose="020B0503020204020204" charset="-122"/>
              <a:ea typeface="+mn-ea"/>
              <a:cs typeface="微软雅黑" panose="020B0503020204020204" charset="-122"/>
            </a:endParaRPr>
          </a:p>
        </p:txBody>
      </p:sp>
      <p:sp>
        <p:nvSpPr>
          <p:cNvPr id="61" name="TextBox 1"/>
          <p:cNvSpPr txBox="1"/>
          <p:nvPr/>
        </p:nvSpPr>
        <p:spPr>
          <a:xfrm>
            <a:off x="6705600" y="1511300"/>
            <a:ext cx="1938020" cy="2033270"/>
          </a:xfrm>
          <a:prstGeom prst="rect">
            <a:avLst/>
          </a:prstGeom>
          <a:noFill/>
        </p:spPr>
        <p:txBody>
          <a:bodyPr wrap="none" lIns="0" tIns="0" rIns="0" rtlCol="0">
            <a:spAutoFit/>
          </a:bodyPr>
          <a:lstStyle/>
          <a:p>
            <a:pPr marR="0" defTabSz="914400" eaLnBrk="1" fontAlgn="auto" hangingPunct="1">
              <a:lnSpc>
                <a:spcPts val="1800"/>
              </a:lnSpc>
              <a:spcBef>
                <a:spcPts val="0"/>
              </a:spcBef>
              <a:spcAft>
                <a:spcPts val="0"/>
              </a:spcAft>
              <a:buClrTx/>
              <a:buSzTx/>
              <a:buFontTx/>
              <a:buNone/>
              <a:tabLst>
                <a:tab pos="50800" algn="l"/>
                <a:tab pos="863600" algn="l"/>
                <a:tab pos="1130300" algn="l"/>
              </a:tabLst>
              <a:defRPr/>
            </a:pPr>
            <a:r>
              <a:rPr kumimoji="0" lang="en-US" altLang="zh-CN" kern="1200" cap="none" spc="0" normalizeH="0" baseline="0" noProof="0" dirty="0" smtClean="0">
                <a:latin typeface="+mn-lt"/>
                <a:ea typeface="+mn-ea"/>
                <a:cs typeface="+mn-cs"/>
              </a:rPr>
              <a:t>		</a:t>
            </a:r>
            <a:r>
              <a:rPr kumimoji="0" lang="en-US" altLang="zh-CN" sz="1405" kern="1200" cap="none" spc="0" normalizeH="0" baseline="0" noProof="0" dirty="0" smtClean="0">
                <a:solidFill>
                  <a:srgbClr val="17375E"/>
                </a:solidFill>
                <a:latin typeface="微软雅黑" panose="020B0503020204020204" charset="-122"/>
                <a:ea typeface="+mn-ea"/>
                <a:cs typeface="微软雅黑" panose="020B0503020204020204" charset="-122"/>
              </a:rPr>
              <a:t>实体推荐理由</a:t>
            </a:r>
            <a:endParaRPr kumimoji="0" lang="en-US" altLang="zh-CN" sz="1405" kern="1200" cap="none" spc="0" normalizeH="0" baseline="0" noProof="0" dirty="0" smtClean="0">
              <a:solidFill>
                <a:srgbClr val="17375E"/>
              </a:solidFill>
              <a:latin typeface="微软雅黑" panose="020B0503020204020204" charset="-122"/>
              <a:ea typeface="+mn-ea"/>
              <a:cs typeface="微软雅黑" panose="020B0503020204020204" charset="-122"/>
            </a:endParaRPr>
          </a:p>
          <a:p>
            <a:pPr marR="0" defTabSz="914400" eaLnBrk="1" fontAlgn="auto" hangingPunct="1">
              <a:lnSpc>
                <a:spcPts val="1600"/>
              </a:lnSpc>
              <a:spcBef>
                <a:spcPts val="0"/>
              </a:spcBef>
              <a:spcAft>
                <a:spcPts val="0"/>
              </a:spcAft>
              <a:buClrTx/>
              <a:buSzTx/>
              <a:buFontTx/>
              <a:buNone/>
              <a:tabLst>
                <a:tab pos="50800" algn="l"/>
                <a:tab pos="863600" algn="l"/>
                <a:tab pos="1130300" algn="l"/>
              </a:tabLst>
              <a:defRPr/>
            </a:pPr>
            <a:r>
              <a:rPr kumimoji="0" lang="en-US" altLang="zh-CN" kern="1200" cap="none" spc="0" normalizeH="0" baseline="0" noProof="0" dirty="0" smtClean="0">
                <a:latin typeface="+mn-lt"/>
                <a:ea typeface="+mn-ea"/>
                <a:cs typeface="+mn-cs"/>
              </a:rPr>
              <a:t>			</a:t>
            </a:r>
            <a:r>
              <a:rPr kumimoji="0" lang="en-US" altLang="zh-CN" sz="1405" kern="1200" cap="none" spc="0" normalizeH="0" baseline="0" noProof="0" dirty="0" smtClean="0">
                <a:solidFill>
                  <a:srgbClr val="17375E"/>
                </a:solidFill>
                <a:latin typeface="微软雅黑" panose="020B0503020204020204" charset="-122"/>
                <a:ea typeface="+mn-ea"/>
                <a:cs typeface="微软雅黑" panose="020B0503020204020204" charset="-122"/>
              </a:rPr>
              <a:t>知识库</a:t>
            </a:r>
            <a:endParaRPr kumimoji="0" lang="en-US" altLang="zh-CN" sz="1405" kern="1200" cap="none" spc="0" normalizeH="0" baseline="0" noProof="0" dirty="0" smtClean="0">
              <a:solidFill>
                <a:srgbClr val="17375E"/>
              </a:solidFill>
              <a:latin typeface="微软雅黑" panose="020B0503020204020204" charset="-122"/>
              <a:ea typeface="+mn-ea"/>
              <a:cs typeface="微软雅黑" panose="020B0503020204020204" charset="-122"/>
            </a:endParaRPr>
          </a:p>
          <a:p>
            <a:pPr marR="0" defTabSz="914400" eaLnBrk="1" fontAlgn="auto" hangingPunct="1">
              <a:lnSpc>
                <a:spcPts val="1000"/>
              </a:lnSpc>
              <a:spcBef>
                <a:spcPts val="0"/>
              </a:spcBef>
              <a:spcAft>
                <a:spcPts val="0"/>
              </a:spcAft>
              <a:buClrTx/>
              <a:buSzTx/>
              <a:buFontTx/>
              <a:buNone/>
              <a:defRPr/>
            </a:pPr>
            <a:endParaRPr kumimoji="0" lang="en-US" altLang="zh-CN" kern="1200" cap="none" spc="0" normalizeH="0" baseline="0" noProof="0" dirty="0" smtClean="0">
              <a:latin typeface="+mn-lt"/>
              <a:ea typeface="+mn-ea"/>
              <a:cs typeface="+mn-cs"/>
            </a:endParaRPr>
          </a:p>
          <a:p>
            <a:pPr marR="0" defTabSz="914400" eaLnBrk="1" fontAlgn="auto" hangingPunct="1">
              <a:lnSpc>
                <a:spcPts val="1000"/>
              </a:lnSpc>
              <a:spcBef>
                <a:spcPts val="0"/>
              </a:spcBef>
              <a:spcAft>
                <a:spcPts val="0"/>
              </a:spcAft>
              <a:buClrTx/>
              <a:buSzTx/>
              <a:buFontTx/>
              <a:buNone/>
              <a:defRPr/>
            </a:pPr>
            <a:endParaRPr kumimoji="0" lang="en-US" altLang="zh-CN" kern="1200" cap="none" spc="0" normalizeH="0" baseline="0" noProof="0" dirty="0" smtClean="0">
              <a:latin typeface="+mn-lt"/>
              <a:ea typeface="+mn-ea"/>
              <a:cs typeface="+mn-cs"/>
            </a:endParaRPr>
          </a:p>
          <a:p>
            <a:pPr marR="0" defTabSz="914400" eaLnBrk="1" fontAlgn="auto" hangingPunct="1">
              <a:lnSpc>
                <a:spcPts val="1000"/>
              </a:lnSpc>
              <a:spcBef>
                <a:spcPts val="0"/>
              </a:spcBef>
              <a:spcAft>
                <a:spcPts val="0"/>
              </a:spcAft>
              <a:buClrTx/>
              <a:buSzTx/>
              <a:buFontTx/>
              <a:buNone/>
              <a:defRPr/>
            </a:pPr>
            <a:endParaRPr kumimoji="0" lang="en-US" altLang="zh-CN" kern="1200" cap="none" spc="0" normalizeH="0" baseline="0" noProof="0" dirty="0" smtClean="0">
              <a:latin typeface="+mn-lt"/>
              <a:ea typeface="+mn-ea"/>
              <a:cs typeface="+mn-cs"/>
            </a:endParaRPr>
          </a:p>
          <a:p>
            <a:pPr marR="0" defTabSz="914400" eaLnBrk="1" fontAlgn="auto" hangingPunct="1">
              <a:lnSpc>
                <a:spcPts val="1000"/>
              </a:lnSpc>
              <a:spcBef>
                <a:spcPts val="0"/>
              </a:spcBef>
              <a:spcAft>
                <a:spcPts val="0"/>
              </a:spcAft>
              <a:buClrTx/>
              <a:buSzTx/>
              <a:buFontTx/>
              <a:buNone/>
              <a:defRPr/>
            </a:pPr>
            <a:endParaRPr kumimoji="0" lang="en-US" altLang="zh-CN" kern="1200" cap="none" spc="0" normalizeH="0" baseline="0" noProof="0" dirty="0" smtClean="0">
              <a:latin typeface="+mn-lt"/>
              <a:ea typeface="+mn-ea"/>
              <a:cs typeface="+mn-cs"/>
            </a:endParaRPr>
          </a:p>
          <a:p>
            <a:pPr marR="0" defTabSz="914400" eaLnBrk="1" fontAlgn="auto" hangingPunct="1">
              <a:lnSpc>
                <a:spcPts val="1000"/>
              </a:lnSpc>
              <a:spcBef>
                <a:spcPts val="0"/>
              </a:spcBef>
              <a:spcAft>
                <a:spcPts val="0"/>
              </a:spcAft>
              <a:buClrTx/>
              <a:buSzTx/>
              <a:buFontTx/>
              <a:buNone/>
              <a:defRPr/>
            </a:pPr>
            <a:endParaRPr kumimoji="0" lang="en-US" altLang="zh-CN" kern="1200" cap="none" spc="0" normalizeH="0" baseline="0" noProof="0" dirty="0" smtClean="0">
              <a:latin typeface="+mn-lt"/>
              <a:ea typeface="+mn-ea"/>
              <a:cs typeface="+mn-cs"/>
            </a:endParaRPr>
          </a:p>
          <a:p>
            <a:pPr marR="0" defTabSz="914400" eaLnBrk="1" fontAlgn="auto" hangingPunct="1">
              <a:lnSpc>
                <a:spcPts val="1000"/>
              </a:lnSpc>
              <a:spcBef>
                <a:spcPts val="0"/>
              </a:spcBef>
              <a:spcAft>
                <a:spcPts val="0"/>
              </a:spcAft>
              <a:buClrTx/>
              <a:buSzTx/>
              <a:buFontTx/>
              <a:buNone/>
              <a:defRPr/>
            </a:pPr>
            <a:endParaRPr kumimoji="0" lang="en-US" altLang="zh-CN" kern="1200" cap="none" spc="0" normalizeH="0" baseline="0" noProof="0" dirty="0" smtClean="0">
              <a:latin typeface="+mn-lt"/>
              <a:ea typeface="+mn-ea"/>
              <a:cs typeface="+mn-cs"/>
            </a:endParaRPr>
          </a:p>
          <a:p>
            <a:pPr marR="0" defTabSz="914400" eaLnBrk="1" fontAlgn="auto" hangingPunct="1">
              <a:lnSpc>
                <a:spcPts val="2200"/>
              </a:lnSpc>
              <a:spcBef>
                <a:spcPts val="0"/>
              </a:spcBef>
              <a:spcAft>
                <a:spcPts val="0"/>
              </a:spcAft>
              <a:buClrTx/>
              <a:buSzTx/>
              <a:buFontTx/>
              <a:buNone/>
              <a:tabLst>
                <a:tab pos="50800" algn="l"/>
                <a:tab pos="863600" algn="l"/>
                <a:tab pos="1130300" algn="l"/>
              </a:tabLst>
              <a:defRPr/>
            </a:pPr>
            <a:r>
              <a:rPr kumimoji="0" lang="en-US" altLang="zh-CN" sz="1595" kern="1200" cap="none" spc="0" normalizeH="0" baseline="0" noProof="0" dirty="0" smtClean="0">
                <a:solidFill>
                  <a:srgbClr val="17375E"/>
                </a:solidFill>
                <a:latin typeface="微软雅黑" panose="020B0503020204020204" charset="-122"/>
                <a:ea typeface="+mn-ea"/>
                <a:cs typeface="微软雅黑" panose="020B0503020204020204" charset="-122"/>
              </a:rPr>
              <a:t>推荐理由挖掘</a:t>
            </a:r>
            <a:endParaRPr kumimoji="0" lang="en-US" altLang="zh-CN" sz="1595" kern="1200" cap="none" spc="0" normalizeH="0" baseline="0" noProof="0" dirty="0" smtClean="0">
              <a:solidFill>
                <a:srgbClr val="17375E"/>
              </a:solidFill>
              <a:latin typeface="微软雅黑" panose="020B0503020204020204" charset="-122"/>
              <a:ea typeface="+mn-ea"/>
              <a:cs typeface="微软雅黑" panose="020B0503020204020204" charset="-122"/>
            </a:endParaRPr>
          </a:p>
          <a:p>
            <a:pPr marR="0" defTabSz="914400" eaLnBrk="1" fontAlgn="auto" hangingPunct="1">
              <a:lnSpc>
                <a:spcPts val="1000"/>
              </a:lnSpc>
              <a:spcBef>
                <a:spcPts val="0"/>
              </a:spcBef>
              <a:spcAft>
                <a:spcPts val="0"/>
              </a:spcAft>
              <a:buClrTx/>
              <a:buSzTx/>
              <a:buFontTx/>
              <a:buNone/>
              <a:defRPr/>
            </a:pPr>
            <a:endParaRPr kumimoji="0" lang="en-US" altLang="zh-CN" kern="1200" cap="none" spc="0" normalizeH="0" baseline="0" noProof="0" dirty="0" smtClean="0">
              <a:latin typeface="+mn-lt"/>
              <a:ea typeface="+mn-ea"/>
              <a:cs typeface="+mn-cs"/>
            </a:endParaRPr>
          </a:p>
          <a:p>
            <a:pPr marR="0" defTabSz="914400" eaLnBrk="1" fontAlgn="auto" hangingPunct="1">
              <a:lnSpc>
                <a:spcPts val="1000"/>
              </a:lnSpc>
              <a:spcBef>
                <a:spcPts val="0"/>
              </a:spcBef>
              <a:spcAft>
                <a:spcPts val="0"/>
              </a:spcAft>
              <a:buClrTx/>
              <a:buSzTx/>
              <a:buFontTx/>
              <a:buNone/>
              <a:defRPr/>
            </a:pPr>
            <a:endParaRPr kumimoji="0" lang="en-US" altLang="zh-CN" kern="1200" cap="none" spc="0" normalizeH="0" baseline="0" noProof="0" dirty="0" smtClean="0">
              <a:latin typeface="+mn-lt"/>
              <a:ea typeface="+mn-ea"/>
              <a:cs typeface="+mn-cs"/>
            </a:endParaRPr>
          </a:p>
          <a:p>
            <a:pPr marR="0" defTabSz="914400" eaLnBrk="1" fontAlgn="auto" hangingPunct="1">
              <a:lnSpc>
                <a:spcPts val="1900"/>
              </a:lnSpc>
              <a:spcBef>
                <a:spcPts val="0"/>
              </a:spcBef>
              <a:spcAft>
                <a:spcPts val="0"/>
              </a:spcAft>
              <a:buClrTx/>
              <a:buSzTx/>
              <a:buFontTx/>
              <a:buNone/>
              <a:tabLst>
                <a:tab pos="50800" algn="l"/>
                <a:tab pos="863600" algn="l"/>
                <a:tab pos="1130300" algn="l"/>
              </a:tabLst>
              <a:defRPr/>
            </a:pPr>
            <a:r>
              <a:rPr kumimoji="0" lang="en-US" altLang="zh-CN" kern="1200" cap="none" spc="0" normalizeH="0" baseline="0" noProof="0" dirty="0" smtClean="0">
                <a:latin typeface="+mn-lt"/>
                <a:ea typeface="+mn-ea"/>
                <a:cs typeface="+mn-cs"/>
              </a:rPr>
              <a:t>	</a:t>
            </a:r>
            <a:r>
              <a:rPr kumimoji="0" lang="en-US" altLang="zh-CN" sz="1405" b="1" kern="1200" cap="none" spc="0" normalizeH="0" baseline="0" noProof="0" dirty="0" smtClean="0">
                <a:solidFill>
                  <a:srgbClr val="FFFFFF"/>
                </a:solidFill>
                <a:latin typeface="微软雅黑" panose="020B0503020204020204" charset="-122"/>
                <a:ea typeface="+mn-ea"/>
                <a:cs typeface="微软雅黑" panose="020B0503020204020204" charset="-122"/>
              </a:rPr>
              <a:t>基于模板的挖掘</a:t>
            </a:r>
            <a:endParaRPr kumimoji="0" lang="en-US" altLang="zh-CN" sz="1405" b="1" kern="1200" cap="none" spc="0" normalizeH="0" baseline="0" noProof="0" dirty="0" smtClean="0">
              <a:solidFill>
                <a:srgbClr val="FFFFFF"/>
              </a:solidFill>
              <a:latin typeface="微软雅黑" panose="020B0503020204020204" charset="-122"/>
              <a:ea typeface="+mn-ea"/>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Freeform 3"/>
          <p:cNvSpPr/>
          <p:nvPr/>
        </p:nvSpPr>
        <p:spPr>
          <a:xfrm>
            <a:off x="1884363" y="1773238"/>
            <a:ext cx="1727200" cy="503238"/>
          </a:xfrm>
          <a:custGeom>
            <a:avLst/>
            <a:gdLst>
              <a:gd name="connsiteX0" fmla="*/ 0 w 1728190"/>
              <a:gd name="connsiteY0" fmla="*/ 0 h 504050"/>
              <a:gd name="connsiteX1" fmla="*/ 1728190 w 1728190"/>
              <a:gd name="connsiteY1" fmla="*/ 0 h 504050"/>
              <a:gd name="connsiteX2" fmla="*/ 1728190 w 1728190"/>
              <a:gd name="connsiteY2" fmla="*/ 504050 h 504050"/>
              <a:gd name="connsiteX3" fmla="*/ 0 w 1728190"/>
              <a:gd name="connsiteY3" fmla="*/ 504050 h 504050"/>
              <a:gd name="connsiteX4" fmla="*/ 0 w 1728190"/>
              <a:gd name="connsiteY4" fmla="*/ 0 h 50405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28190" h="504050">
                <a:moveTo>
                  <a:pt x="0" y="0"/>
                </a:moveTo>
                <a:lnTo>
                  <a:pt x="1728190" y="0"/>
                </a:lnTo>
                <a:lnTo>
                  <a:pt x="1728190" y="504050"/>
                </a:lnTo>
                <a:lnTo>
                  <a:pt x="0" y="504050"/>
                </a:lnTo>
                <a:lnTo>
                  <a:pt x="0"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Freeform 3"/>
          <p:cNvSpPr/>
          <p:nvPr/>
        </p:nvSpPr>
        <p:spPr>
          <a:xfrm>
            <a:off x="2735263" y="1400175"/>
            <a:ext cx="50800" cy="360363"/>
          </a:xfrm>
          <a:custGeom>
            <a:avLst/>
            <a:gdLst>
              <a:gd name="connsiteX0" fmla="*/ 12700 w 50800"/>
              <a:gd name="connsiteY0" fmla="*/ 12700 h 360299"/>
              <a:gd name="connsiteX1" fmla="*/ 12700 w 50800"/>
              <a:gd name="connsiteY1" fmla="*/ 347598 h 360299"/>
            </a:gdLst>
            <a:ahLst/>
            <a:cxnLst>
              <a:cxn ang="0">
                <a:pos x="connsiteX0" y="connsiteY0"/>
              </a:cxn>
              <a:cxn ang="1">
                <a:pos x="connsiteX1" y="connsiteY1"/>
              </a:cxn>
            </a:cxnLst>
            <a:rect l="l" t="t" r="r" b="b"/>
            <a:pathLst>
              <a:path w="50800" h="360299">
                <a:moveTo>
                  <a:pt x="12700" y="12700"/>
                </a:moveTo>
                <a:lnTo>
                  <a:pt x="12700" y="347598"/>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5" name="Freeform 3"/>
          <p:cNvSpPr/>
          <p:nvPr/>
        </p:nvSpPr>
        <p:spPr>
          <a:xfrm>
            <a:off x="2690813" y="1658938"/>
            <a:ext cx="114300" cy="101600"/>
          </a:xfrm>
          <a:custGeom>
            <a:avLst/>
            <a:gdLst>
              <a:gd name="connsiteX0" fmla="*/ 101600 w 114300"/>
              <a:gd name="connsiteY0" fmla="*/ 12700 h 101600"/>
              <a:gd name="connsiteX1" fmla="*/ 57150 w 114300"/>
              <a:gd name="connsiteY1" fmla="*/ 88900 h 101600"/>
              <a:gd name="connsiteX2" fmla="*/ 12700 w 114300"/>
              <a:gd name="connsiteY2" fmla="*/ 12700 h 101600"/>
            </a:gdLst>
            <a:ahLst/>
            <a:cxnLst>
              <a:cxn ang="0">
                <a:pos x="connsiteX0" y="connsiteY0"/>
              </a:cxn>
              <a:cxn ang="1">
                <a:pos x="connsiteX1" y="connsiteY1"/>
              </a:cxn>
              <a:cxn ang="2">
                <a:pos x="connsiteX2" y="connsiteY2"/>
              </a:cxn>
            </a:cxnLst>
            <a:rect l="l" t="t" r="r" b="b"/>
            <a:pathLst>
              <a:path w="114300" h="101600">
                <a:moveTo>
                  <a:pt x="101600" y="12700"/>
                </a:moveTo>
                <a:lnTo>
                  <a:pt x="57150" y="88900"/>
                </a:lnTo>
                <a:lnTo>
                  <a:pt x="12700" y="12700"/>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6" name="Freeform 3"/>
          <p:cNvSpPr/>
          <p:nvPr/>
        </p:nvSpPr>
        <p:spPr>
          <a:xfrm>
            <a:off x="2735263" y="2263775"/>
            <a:ext cx="50800" cy="433388"/>
          </a:xfrm>
          <a:custGeom>
            <a:avLst/>
            <a:gdLst>
              <a:gd name="connsiteX0" fmla="*/ 12700 w 50800"/>
              <a:gd name="connsiteY0" fmla="*/ 12700 h 432308"/>
              <a:gd name="connsiteX1" fmla="*/ 12700 w 50800"/>
              <a:gd name="connsiteY1" fmla="*/ 419608 h 432308"/>
            </a:gdLst>
            <a:ahLst/>
            <a:cxnLst>
              <a:cxn ang="0">
                <a:pos x="connsiteX0" y="connsiteY0"/>
              </a:cxn>
              <a:cxn ang="1">
                <a:pos x="connsiteX1" y="connsiteY1"/>
              </a:cxn>
            </a:cxnLst>
            <a:rect l="l" t="t" r="r" b="b"/>
            <a:pathLst>
              <a:path w="50800" h="432308">
                <a:moveTo>
                  <a:pt x="12700" y="12700"/>
                </a:moveTo>
                <a:lnTo>
                  <a:pt x="12700" y="419608"/>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7" name="Freeform 3"/>
          <p:cNvSpPr/>
          <p:nvPr/>
        </p:nvSpPr>
        <p:spPr>
          <a:xfrm>
            <a:off x="2690813" y="2595563"/>
            <a:ext cx="114300" cy="101600"/>
          </a:xfrm>
          <a:custGeom>
            <a:avLst/>
            <a:gdLst>
              <a:gd name="connsiteX0" fmla="*/ 101600 w 114300"/>
              <a:gd name="connsiteY0" fmla="*/ 12700 h 101600"/>
              <a:gd name="connsiteX1" fmla="*/ 57150 w 114300"/>
              <a:gd name="connsiteY1" fmla="*/ 88900 h 101600"/>
              <a:gd name="connsiteX2" fmla="*/ 12700 w 114300"/>
              <a:gd name="connsiteY2" fmla="*/ 12700 h 101600"/>
            </a:gdLst>
            <a:ahLst/>
            <a:cxnLst>
              <a:cxn ang="0">
                <a:pos x="connsiteX0" y="connsiteY0"/>
              </a:cxn>
              <a:cxn ang="1">
                <a:pos x="connsiteX1" y="connsiteY1"/>
              </a:cxn>
              <a:cxn ang="2">
                <a:pos x="connsiteX2" y="connsiteY2"/>
              </a:cxn>
            </a:cxnLst>
            <a:rect l="l" t="t" r="r" b="b"/>
            <a:pathLst>
              <a:path w="114300" h="101600">
                <a:moveTo>
                  <a:pt x="101600" y="12700"/>
                </a:moveTo>
                <a:lnTo>
                  <a:pt x="57150" y="88900"/>
                </a:lnTo>
                <a:lnTo>
                  <a:pt x="12700" y="12700"/>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8" name="Freeform 3"/>
          <p:cNvSpPr/>
          <p:nvPr/>
        </p:nvSpPr>
        <p:spPr>
          <a:xfrm>
            <a:off x="1884363" y="2708275"/>
            <a:ext cx="1727200" cy="576263"/>
          </a:xfrm>
          <a:custGeom>
            <a:avLst/>
            <a:gdLst>
              <a:gd name="connsiteX0" fmla="*/ 0 w 1728190"/>
              <a:gd name="connsiteY0" fmla="*/ 0 h 576059"/>
              <a:gd name="connsiteX1" fmla="*/ 1728190 w 1728190"/>
              <a:gd name="connsiteY1" fmla="*/ 0 h 576059"/>
              <a:gd name="connsiteX2" fmla="*/ 1728190 w 1728190"/>
              <a:gd name="connsiteY2" fmla="*/ 576059 h 576059"/>
              <a:gd name="connsiteX3" fmla="*/ 0 w 1728190"/>
              <a:gd name="connsiteY3" fmla="*/ 576059 h 576059"/>
              <a:gd name="connsiteX4" fmla="*/ 0 w 1728190"/>
              <a:gd name="connsiteY4" fmla="*/ 0 h 5760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28190" h="576059">
                <a:moveTo>
                  <a:pt x="0" y="0"/>
                </a:moveTo>
                <a:lnTo>
                  <a:pt x="1728190" y="0"/>
                </a:lnTo>
                <a:lnTo>
                  <a:pt x="1728190" y="576059"/>
                </a:lnTo>
                <a:lnTo>
                  <a:pt x="0" y="576059"/>
                </a:lnTo>
                <a:lnTo>
                  <a:pt x="0"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Freeform 3"/>
          <p:cNvSpPr/>
          <p:nvPr/>
        </p:nvSpPr>
        <p:spPr>
          <a:xfrm>
            <a:off x="2735263" y="3271838"/>
            <a:ext cx="50800" cy="433388"/>
          </a:xfrm>
          <a:custGeom>
            <a:avLst/>
            <a:gdLst>
              <a:gd name="connsiteX0" fmla="*/ 12700 w 50800"/>
              <a:gd name="connsiteY0" fmla="*/ 12700 h 432308"/>
              <a:gd name="connsiteX1" fmla="*/ 12700 w 50800"/>
              <a:gd name="connsiteY1" fmla="*/ 419608 h 432308"/>
            </a:gdLst>
            <a:ahLst/>
            <a:cxnLst>
              <a:cxn ang="0">
                <a:pos x="connsiteX0" y="connsiteY0"/>
              </a:cxn>
              <a:cxn ang="1">
                <a:pos x="connsiteX1" y="connsiteY1"/>
              </a:cxn>
            </a:cxnLst>
            <a:rect l="l" t="t" r="r" b="b"/>
            <a:pathLst>
              <a:path w="50800" h="432308">
                <a:moveTo>
                  <a:pt x="12700" y="12700"/>
                </a:moveTo>
                <a:lnTo>
                  <a:pt x="12700" y="419608"/>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0" name="Freeform 3"/>
          <p:cNvSpPr/>
          <p:nvPr/>
        </p:nvSpPr>
        <p:spPr>
          <a:xfrm>
            <a:off x="2690813" y="3603625"/>
            <a:ext cx="114300" cy="101600"/>
          </a:xfrm>
          <a:custGeom>
            <a:avLst/>
            <a:gdLst>
              <a:gd name="connsiteX0" fmla="*/ 101600 w 114300"/>
              <a:gd name="connsiteY0" fmla="*/ 12700 h 101600"/>
              <a:gd name="connsiteX1" fmla="*/ 57150 w 114300"/>
              <a:gd name="connsiteY1" fmla="*/ 88900 h 101600"/>
              <a:gd name="connsiteX2" fmla="*/ 12700 w 114300"/>
              <a:gd name="connsiteY2" fmla="*/ 12700 h 101600"/>
            </a:gdLst>
            <a:ahLst/>
            <a:cxnLst>
              <a:cxn ang="0">
                <a:pos x="connsiteX0" y="connsiteY0"/>
              </a:cxn>
              <a:cxn ang="1">
                <a:pos x="connsiteX1" y="connsiteY1"/>
              </a:cxn>
              <a:cxn ang="2">
                <a:pos x="connsiteX2" y="connsiteY2"/>
              </a:cxn>
            </a:cxnLst>
            <a:rect l="l" t="t" r="r" b="b"/>
            <a:pathLst>
              <a:path w="114300" h="101600">
                <a:moveTo>
                  <a:pt x="101600" y="12700"/>
                </a:moveTo>
                <a:lnTo>
                  <a:pt x="57150" y="88900"/>
                </a:lnTo>
                <a:lnTo>
                  <a:pt x="12700" y="12700"/>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 name="Freeform 3"/>
          <p:cNvSpPr/>
          <p:nvPr/>
        </p:nvSpPr>
        <p:spPr>
          <a:xfrm>
            <a:off x="1884363" y="3716338"/>
            <a:ext cx="1727200" cy="433388"/>
          </a:xfrm>
          <a:custGeom>
            <a:avLst/>
            <a:gdLst>
              <a:gd name="connsiteX0" fmla="*/ 0 w 1728190"/>
              <a:gd name="connsiteY0" fmla="*/ 0 h 432054"/>
              <a:gd name="connsiteX1" fmla="*/ 1728190 w 1728190"/>
              <a:gd name="connsiteY1" fmla="*/ 0 h 432054"/>
              <a:gd name="connsiteX2" fmla="*/ 1728190 w 1728190"/>
              <a:gd name="connsiteY2" fmla="*/ 432054 h 432054"/>
              <a:gd name="connsiteX3" fmla="*/ 0 w 1728190"/>
              <a:gd name="connsiteY3" fmla="*/ 432054 h 432054"/>
              <a:gd name="connsiteX4" fmla="*/ 0 w 1728190"/>
              <a:gd name="connsiteY4" fmla="*/ 0 h 43205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28190" h="432054">
                <a:moveTo>
                  <a:pt x="0" y="0"/>
                </a:moveTo>
                <a:lnTo>
                  <a:pt x="1728190" y="0"/>
                </a:lnTo>
                <a:lnTo>
                  <a:pt x="1728190" y="432054"/>
                </a:lnTo>
                <a:lnTo>
                  <a:pt x="0" y="432054"/>
                </a:lnTo>
                <a:lnTo>
                  <a:pt x="0"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Freeform 3"/>
          <p:cNvSpPr/>
          <p:nvPr/>
        </p:nvSpPr>
        <p:spPr>
          <a:xfrm>
            <a:off x="1884363" y="4652963"/>
            <a:ext cx="1727200" cy="431800"/>
          </a:xfrm>
          <a:custGeom>
            <a:avLst/>
            <a:gdLst>
              <a:gd name="connsiteX0" fmla="*/ 0 w 1728190"/>
              <a:gd name="connsiteY0" fmla="*/ 0 h 432053"/>
              <a:gd name="connsiteX1" fmla="*/ 1728190 w 1728190"/>
              <a:gd name="connsiteY1" fmla="*/ 0 h 432053"/>
              <a:gd name="connsiteX2" fmla="*/ 1728190 w 1728190"/>
              <a:gd name="connsiteY2" fmla="*/ 432053 h 432053"/>
              <a:gd name="connsiteX3" fmla="*/ 0 w 1728190"/>
              <a:gd name="connsiteY3" fmla="*/ 432053 h 432053"/>
              <a:gd name="connsiteX4" fmla="*/ 0 w 1728190"/>
              <a:gd name="connsiteY4" fmla="*/ 0 h 43205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28190" h="432053">
                <a:moveTo>
                  <a:pt x="0" y="0"/>
                </a:moveTo>
                <a:lnTo>
                  <a:pt x="1728190" y="0"/>
                </a:lnTo>
                <a:lnTo>
                  <a:pt x="1728190" y="432053"/>
                </a:lnTo>
                <a:lnTo>
                  <a:pt x="0" y="432053"/>
                </a:lnTo>
                <a:lnTo>
                  <a:pt x="0"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Freeform 3"/>
          <p:cNvSpPr/>
          <p:nvPr/>
        </p:nvSpPr>
        <p:spPr>
          <a:xfrm>
            <a:off x="2735263" y="4137025"/>
            <a:ext cx="50800" cy="503238"/>
          </a:xfrm>
          <a:custGeom>
            <a:avLst/>
            <a:gdLst>
              <a:gd name="connsiteX0" fmla="*/ 12700 w 50800"/>
              <a:gd name="connsiteY0" fmla="*/ 12700 h 504304"/>
              <a:gd name="connsiteX1" fmla="*/ 12700 w 50800"/>
              <a:gd name="connsiteY1" fmla="*/ 491604 h 504304"/>
            </a:gdLst>
            <a:ahLst/>
            <a:cxnLst>
              <a:cxn ang="0">
                <a:pos x="connsiteX0" y="connsiteY0"/>
              </a:cxn>
              <a:cxn ang="1">
                <a:pos x="connsiteX1" y="connsiteY1"/>
              </a:cxn>
            </a:cxnLst>
            <a:rect l="l" t="t" r="r" b="b"/>
            <a:pathLst>
              <a:path w="50800" h="504304">
                <a:moveTo>
                  <a:pt x="12700" y="12700"/>
                </a:moveTo>
                <a:lnTo>
                  <a:pt x="12700" y="491604"/>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 name="Freeform 3"/>
          <p:cNvSpPr/>
          <p:nvPr/>
        </p:nvSpPr>
        <p:spPr>
          <a:xfrm>
            <a:off x="2690813" y="4538663"/>
            <a:ext cx="114300" cy="101600"/>
          </a:xfrm>
          <a:custGeom>
            <a:avLst/>
            <a:gdLst>
              <a:gd name="connsiteX0" fmla="*/ 101600 w 114300"/>
              <a:gd name="connsiteY0" fmla="*/ 12700 h 101600"/>
              <a:gd name="connsiteX1" fmla="*/ 57150 w 114300"/>
              <a:gd name="connsiteY1" fmla="*/ 88900 h 101600"/>
              <a:gd name="connsiteX2" fmla="*/ 12700 w 114300"/>
              <a:gd name="connsiteY2" fmla="*/ 12700 h 101600"/>
            </a:gdLst>
            <a:ahLst/>
            <a:cxnLst>
              <a:cxn ang="0">
                <a:pos x="connsiteX0" y="connsiteY0"/>
              </a:cxn>
              <a:cxn ang="1">
                <a:pos x="connsiteX1" y="connsiteY1"/>
              </a:cxn>
              <a:cxn ang="2">
                <a:pos x="connsiteX2" y="connsiteY2"/>
              </a:cxn>
            </a:cxnLst>
            <a:rect l="l" t="t" r="r" b="b"/>
            <a:pathLst>
              <a:path w="114300" h="101600">
                <a:moveTo>
                  <a:pt x="101600" y="12700"/>
                </a:moveTo>
                <a:lnTo>
                  <a:pt x="57150" y="88900"/>
                </a:lnTo>
                <a:lnTo>
                  <a:pt x="12700" y="12700"/>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 name="Freeform 3"/>
          <p:cNvSpPr/>
          <p:nvPr/>
        </p:nvSpPr>
        <p:spPr>
          <a:xfrm>
            <a:off x="2735263" y="5072063"/>
            <a:ext cx="50800" cy="649288"/>
          </a:xfrm>
          <a:custGeom>
            <a:avLst/>
            <a:gdLst>
              <a:gd name="connsiteX0" fmla="*/ 12700 w 50800"/>
              <a:gd name="connsiteY0" fmla="*/ 12700 h 648322"/>
              <a:gd name="connsiteX1" fmla="*/ 12700 w 50800"/>
              <a:gd name="connsiteY1" fmla="*/ 635622 h 648322"/>
            </a:gdLst>
            <a:ahLst/>
            <a:cxnLst>
              <a:cxn ang="0">
                <a:pos x="connsiteX0" y="connsiteY0"/>
              </a:cxn>
              <a:cxn ang="1">
                <a:pos x="connsiteX1" y="connsiteY1"/>
              </a:cxn>
            </a:cxnLst>
            <a:rect l="l" t="t" r="r" b="b"/>
            <a:pathLst>
              <a:path w="50800" h="648322">
                <a:moveTo>
                  <a:pt x="12700" y="12700"/>
                </a:moveTo>
                <a:lnTo>
                  <a:pt x="12700" y="635622"/>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6" name="Freeform 3"/>
          <p:cNvSpPr/>
          <p:nvPr/>
        </p:nvSpPr>
        <p:spPr>
          <a:xfrm>
            <a:off x="2690813" y="5619750"/>
            <a:ext cx="114300" cy="101600"/>
          </a:xfrm>
          <a:custGeom>
            <a:avLst/>
            <a:gdLst>
              <a:gd name="connsiteX0" fmla="*/ 101600 w 114300"/>
              <a:gd name="connsiteY0" fmla="*/ 12700 h 101600"/>
              <a:gd name="connsiteX1" fmla="*/ 57150 w 114300"/>
              <a:gd name="connsiteY1" fmla="*/ 88900 h 101600"/>
              <a:gd name="connsiteX2" fmla="*/ 12700 w 114300"/>
              <a:gd name="connsiteY2" fmla="*/ 12700 h 101600"/>
            </a:gdLst>
            <a:ahLst/>
            <a:cxnLst>
              <a:cxn ang="0">
                <a:pos x="connsiteX0" y="connsiteY0"/>
              </a:cxn>
              <a:cxn ang="1">
                <a:pos x="connsiteX1" y="connsiteY1"/>
              </a:cxn>
              <a:cxn ang="2">
                <a:pos x="connsiteX2" y="connsiteY2"/>
              </a:cxn>
            </a:cxnLst>
            <a:rect l="l" t="t" r="r" b="b"/>
            <a:pathLst>
              <a:path w="114300" h="101600">
                <a:moveTo>
                  <a:pt x="101600" y="12700"/>
                </a:moveTo>
                <a:lnTo>
                  <a:pt x="57150" y="88900"/>
                </a:lnTo>
                <a:lnTo>
                  <a:pt x="12700" y="12700"/>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7" name="Freeform 3"/>
          <p:cNvSpPr/>
          <p:nvPr/>
        </p:nvSpPr>
        <p:spPr>
          <a:xfrm>
            <a:off x="1884363" y="5732463"/>
            <a:ext cx="1727200" cy="433388"/>
          </a:xfrm>
          <a:custGeom>
            <a:avLst/>
            <a:gdLst>
              <a:gd name="connsiteX0" fmla="*/ 0 w 1728190"/>
              <a:gd name="connsiteY0" fmla="*/ 0 h 432053"/>
              <a:gd name="connsiteX1" fmla="*/ 1728190 w 1728190"/>
              <a:gd name="connsiteY1" fmla="*/ 0 h 432053"/>
              <a:gd name="connsiteX2" fmla="*/ 1728190 w 1728190"/>
              <a:gd name="connsiteY2" fmla="*/ 432053 h 432053"/>
              <a:gd name="connsiteX3" fmla="*/ 0 w 1728190"/>
              <a:gd name="connsiteY3" fmla="*/ 432053 h 432053"/>
              <a:gd name="connsiteX4" fmla="*/ 0 w 1728190"/>
              <a:gd name="connsiteY4" fmla="*/ 0 h 43205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28190" h="432053">
                <a:moveTo>
                  <a:pt x="0" y="0"/>
                </a:moveTo>
                <a:lnTo>
                  <a:pt x="1728190" y="0"/>
                </a:lnTo>
                <a:lnTo>
                  <a:pt x="1728190" y="432053"/>
                </a:lnTo>
                <a:lnTo>
                  <a:pt x="0" y="432053"/>
                </a:lnTo>
                <a:lnTo>
                  <a:pt x="0"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 name="Freeform 3"/>
          <p:cNvSpPr/>
          <p:nvPr/>
        </p:nvSpPr>
        <p:spPr>
          <a:xfrm>
            <a:off x="6191250" y="1616075"/>
            <a:ext cx="50800" cy="215900"/>
          </a:xfrm>
          <a:custGeom>
            <a:avLst/>
            <a:gdLst>
              <a:gd name="connsiteX0" fmla="*/ 12700 w 50800"/>
              <a:gd name="connsiteY0" fmla="*/ 12700 h 216280"/>
              <a:gd name="connsiteX1" fmla="*/ 12700 w 50800"/>
              <a:gd name="connsiteY1" fmla="*/ 203580 h 216280"/>
            </a:gdLst>
            <a:ahLst/>
            <a:cxnLst>
              <a:cxn ang="0">
                <a:pos x="connsiteX0" y="connsiteY0"/>
              </a:cxn>
              <a:cxn ang="1">
                <a:pos x="connsiteX1" y="connsiteY1"/>
              </a:cxn>
            </a:cxnLst>
            <a:rect l="l" t="t" r="r" b="b"/>
            <a:pathLst>
              <a:path w="50800" h="216280">
                <a:moveTo>
                  <a:pt x="12700" y="12700"/>
                </a:moveTo>
                <a:lnTo>
                  <a:pt x="12700" y="203580"/>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9" name="Freeform 3"/>
          <p:cNvSpPr/>
          <p:nvPr/>
        </p:nvSpPr>
        <p:spPr>
          <a:xfrm>
            <a:off x="6146800" y="1730375"/>
            <a:ext cx="114300" cy="101600"/>
          </a:xfrm>
          <a:custGeom>
            <a:avLst/>
            <a:gdLst>
              <a:gd name="connsiteX0" fmla="*/ 101600 w 114300"/>
              <a:gd name="connsiteY0" fmla="*/ 12700 h 101600"/>
              <a:gd name="connsiteX1" fmla="*/ 57150 w 114300"/>
              <a:gd name="connsiteY1" fmla="*/ 88900 h 101600"/>
              <a:gd name="connsiteX2" fmla="*/ 12700 w 114300"/>
              <a:gd name="connsiteY2" fmla="*/ 12700 h 101600"/>
            </a:gdLst>
            <a:ahLst/>
            <a:cxnLst>
              <a:cxn ang="0">
                <a:pos x="connsiteX0" y="connsiteY0"/>
              </a:cxn>
              <a:cxn ang="1">
                <a:pos x="connsiteX1" y="connsiteY1"/>
              </a:cxn>
              <a:cxn ang="2">
                <a:pos x="connsiteX2" y="connsiteY2"/>
              </a:cxn>
            </a:cxnLst>
            <a:rect l="l" t="t" r="r" b="b"/>
            <a:pathLst>
              <a:path w="114300" h="101600">
                <a:moveTo>
                  <a:pt x="101600" y="12700"/>
                </a:moveTo>
                <a:lnTo>
                  <a:pt x="57150" y="88900"/>
                </a:lnTo>
                <a:lnTo>
                  <a:pt x="12700" y="12700"/>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0" name="Freeform 3"/>
          <p:cNvSpPr/>
          <p:nvPr/>
        </p:nvSpPr>
        <p:spPr>
          <a:xfrm>
            <a:off x="6191250" y="2768600"/>
            <a:ext cx="50800" cy="215900"/>
          </a:xfrm>
          <a:custGeom>
            <a:avLst/>
            <a:gdLst>
              <a:gd name="connsiteX0" fmla="*/ 12700 w 50800"/>
              <a:gd name="connsiteY0" fmla="*/ 12700 h 216280"/>
              <a:gd name="connsiteX1" fmla="*/ 12700 w 50800"/>
              <a:gd name="connsiteY1" fmla="*/ 203580 h 216280"/>
            </a:gdLst>
            <a:ahLst/>
            <a:cxnLst>
              <a:cxn ang="0">
                <a:pos x="connsiteX0" y="connsiteY0"/>
              </a:cxn>
              <a:cxn ang="1">
                <a:pos x="connsiteX1" y="connsiteY1"/>
              </a:cxn>
            </a:cxnLst>
            <a:rect l="l" t="t" r="r" b="b"/>
            <a:pathLst>
              <a:path w="50800" h="216280">
                <a:moveTo>
                  <a:pt x="12700" y="12700"/>
                </a:moveTo>
                <a:lnTo>
                  <a:pt x="12700" y="203580"/>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1" name="Freeform 3"/>
          <p:cNvSpPr/>
          <p:nvPr/>
        </p:nvSpPr>
        <p:spPr>
          <a:xfrm>
            <a:off x="6146800" y="2882900"/>
            <a:ext cx="114300" cy="101600"/>
          </a:xfrm>
          <a:custGeom>
            <a:avLst/>
            <a:gdLst>
              <a:gd name="connsiteX0" fmla="*/ 101600 w 114300"/>
              <a:gd name="connsiteY0" fmla="*/ 12700 h 101600"/>
              <a:gd name="connsiteX1" fmla="*/ 57150 w 114300"/>
              <a:gd name="connsiteY1" fmla="*/ 88900 h 101600"/>
              <a:gd name="connsiteX2" fmla="*/ 12700 w 114300"/>
              <a:gd name="connsiteY2" fmla="*/ 12700 h 101600"/>
            </a:gdLst>
            <a:ahLst/>
            <a:cxnLst>
              <a:cxn ang="0">
                <a:pos x="connsiteX0" y="connsiteY0"/>
              </a:cxn>
              <a:cxn ang="1">
                <a:pos x="connsiteX1" y="connsiteY1"/>
              </a:cxn>
              <a:cxn ang="2">
                <a:pos x="connsiteX2" y="connsiteY2"/>
              </a:cxn>
            </a:cxnLst>
            <a:rect l="l" t="t" r="r" b="b"/>
            <a:pathLst>
              <a:path w="114300" h="101600">
                <a:moveTo>
                  <a:pt x="101600" y="12700"/>
                </a:moveTo>
                <a:lnTo>
                  <a:pt x="57150" y="88900"/>
                </a:lnTo>
                <a:lnTo>
                  <a:pt x="12700" y="12700"/>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2" name="Freeform 3"/>
          <p:cNvSpPr/>
          <p:nvPr/>
        </p:nvSpPr>
        <p:spPr>
          <a:xfrm>
            <a:off x="6191250" y="3703638"/>
            <a:ext cx="50800" cy="217488"/>
          </a:xfrm>
          <a:custGeom>
            <a:avLst/>
            <a:gdLst>
              <a:gd name="connsiteX0" fmla="*/ 12700 w 50800"/>
              <a:gd name="connsiteY0" fmla="*/ 12700 h 216280"/>
              <a:gd name="connsiteX1" fmla="*/ 12700 w 50800"/>
              <a:gd name="connsiteY1" fmla="*/ 203580 h 216280"/>
            </a:gdLst>
            <a:ahLst/>
            <a:cxnLst>
              <a:cxn ang="0">
                <a:pos x="connsiteX0" y="connsiteY0"/>
              </a:cxn>
              <a:cxn ang="1">
                <a:pos x="connsiteX1" y="connsiteY1"/>
              </a:cxn>
            </a:cxnLst>
            <a:rect l="l" t="t" r="r" b="b"/>
            <a:pathLst>
              <a:path w="50800" h="216280">
                <a:moveTo>
                  <a:pt x="12700" y="12700"/>
                </a:moveTo>
                <a:lnTo>
                  <a:pt x="12700" y="203580"/>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3" name="Freeform 3"/>
          <p:cNvSpPr/>
          <p:nvPr/>
        </p:nvSpPr>
        <p:spPr>
          <a:xfrm>
            <a:off x="6146800" y="3819525"/>
            <a:ext cx="114300" cy="101600"/>
          </a:xfrm>
          <a:custGeom>
            <a:avLst/>
            <a:gdLst>
              <a:gd name="connsiteX0" fmla="*/ 101600 w 114300"/>
              <a:gd name="connsiteY0" fmla="*/ 12700 h 101600"/>
              <a:gd name="connsiteX1" fmla="*/ 57150 w 114300"/>
              <a:gd name="connsiteY1" fmla="*/ 88900 h 101600"/>
              <a:gd name="connsiteX2" fmla="*/ 12700 w 114300"/>
              <a:gd name="connsiteY2" fmla="*/ 12700 h 101600"/>
            </a:gdLst>
            <a:ahLst/>
            <a:cxnLst>
              <a:cxn ang="0">
                <a:pos x="connsiteX0" y="connsiteY0"/>
              </a:cxn>
              <a:cxn ang="1">
                <a:pos x="connsiteX1" y="connsiteY1"/>
              </a:cxn>
              <a:cxn ang="2">
                <a:pos x="connsiteX2" y="connsiteY2"/>
              </a:cxn>
            </a:cxnLst>
            <a:rect l="l" t="t" r="r" b="b"/>
            <a:pathLst>
              <a:path w="114300" h="101600">
                <a:moveTo>
                  <a:pt x="101600" y="12700"/>
                </a:moveTo>
                <a:lnTo>
                  <a:pt x="57150" y="88900"/>
                </a:lnTo>
                <a:lnTo>
                  <a:pt x="12700" y="12700"/>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4" name="Freeform 3"/>
          <p:cNvSpPr/>
          <p:nvPr/>
        </p:nvSpPr>
        <p:spPr>
          <a:xfrm>
            <a:off x="6191250" y="4856163"/>
            <a:ext cx="50800" cy="215900"/>
          </a:xfrm>
          <a:custGeom>
            <a:avLst/>
            <a:gdLst>
              <a:gd name="connsiteX0" fmla="*/ 12700 w 50800"/>
              <a:gd name="connsiteY0" fmla="*/ 12700 h 216280"/>
              <a:gd name="connsiteX1" fmla="*/ 12700 w 50800"/>
              <a:gd name="connsiteY1" fmla="*/ 203580 h 216280"/>
            </a:gdLst>
            <a:ahLst/>
            <a:cxnLst>
              <a:cxn ang="0">
                <a:pos x="connsiteX0" y="connsiteY0"/>
              </a:cxn>
              <a:cxn ang="1">
                <a:pos x="connsiteX1" y="connsiteY1"/>
              </a:cxn>
            </a:cxnLst>
            <a:rect l="l" t="t" r="r" b="b"/>
            <a:pathLst>
              <a:path w="50800" h="216280">
                <a:moveTo>
                  <a:pt x="12700" y="12700"/>
                </a:moveTo>
                <a:lnTo>
                  <a:pt x="12700" y="203580"/>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5" name="Freeform 3"/>
          <p:cNvSpPr/>
          <p:nvPr/>
        </p:nvSpPr>
        <p:spPr>
          <a:xfrm>
            <a:off x="6146800" y="4970463"/>
            <a:ext cx="114300" cy="101600"/>
          </a:xfrm>
          <a:custGeom>
            <a:avLst/>
            <a:gdLst>
              <a:gd name="connsiteX0" fmla="*/ 101600 w 114300"/>
              <a:gd name="connsiteY0" fmla="*/ 12700 h 101600"/>
              <a:gd name="connsiteX1" fmla="*/ 57150 w 114300"/>
              <a:gd name="connsiteY1" fmla="*/ 88900 h 101600"/>
              <a:gd name="connsiteX2" fmla="*/ 12700 w 114300"/>
              <a:gd name="connsiteY2" fmla="*/ 12700 h 101600"/>
            </a:gdLst>
            <a:ahLst/>
            <a:cxnLst>
              <a:cxn ang="0">
                <a:pos x="connsiteX0" y="connsiteY0"/>
              </a:cxn>
              <a:cxn ang="1">
                <a:pos x="connsiteX1" y="connsiteY1"/>
              </a:cxn>
              <a:cxn ang="2">
                <a:pos x="connsiteX2" y="connsiteY2"/>
              </a:cxn>
            </a:cxnLst>
            <a:rect l="l" t="t" r="r" b="b"/>
            <a:pathLst>
              <a:path w="114300" h="101600">
                <a:moveTo>
                  <a:pt x="101600" y="12700"/>
                </a:moveTo>
                <a:lnTo>
                  <a:pt x="57150" y="88900"/>
                </a:lnTo>
                <a:lnTo>
                  <a:pt x="12700" y="12700"/>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6" name="Freeform 3"/>
          <p:cNvSpPr/>
          <p:nvPr/>
        </p:nvSpPr>
        <p:spPr>
          <a:xfrm>
            <a:off x="6191250" y="5792788"/>
            <a:ext cx="50800" cy="215900"/>
          </a:xfrm>
          <a:custGeom>
            <a:avLst/>
            <a:gdLst>
              <a:gd name="connsiteX0" fmla="*/ 12700 w 50800"/>
              <a:gd name="connsiteY0" fmla="*/ 12700 h 216280"/>
              <a:gd name="connsiteX1" fmla="*/ 12700 w 50800"/>
              <a:gd name="connsiteY1" fmla="*/ 203580 h 216280"/>
            </a:gdLst>
            <a:ahLst/>
            <a:cxnLst>
              <a:cxn ang="0">
                <a:pos x="connsiteX0" y="connsiteY0"/>
              </a:cxn>
              <a:cxn ang="1">
                <a:pos x="connsiteX1" y="connsiteY1"/>
              </a:cxn>
            </a:cxnLst>
            <a:rect l="l" t="t" r="r" b="b"/>
            <a:pathLst>
              <a:path w="50800" h="216280">
                <a:moveTo>
                  <a:pt x="12700" y="12700"/>
                </a:moveTo>
                <a:lnTo>
                  <a:pt x="12700" y="203580"/>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7" name="Freeform 3"/>
          <p:cNvSpPr/>
          <p:nvPr/>
        </p:nvSpPr>
        <p:spPr>
          <a:xfrm>
            <a:off x="6146800" y="5907088"/>
            <a:ext cx="114300" cy="101600"/>
          </a:xfrm>
          <a:custGeom>
            <a:avLst/>
            <a:gdLst>
              <a:gd name="connsiteX0" fmla="*/ 101600 w 114300"/>
              <a:gd name="connsiteY0" fmla="*/ 12700 h 101600"/>
              <a:gd name="connsiteX1" fmla="*/ 57150 w 114300"/>
              <a:gd name="connsiteY1" fmla="*/ 88900 h 101600"/>
              <a:gd name="connsiteX2" fmla="*/ 12700 w 114300"/>
              <a:gd name="connsiteY2" fmla="*/ 12700 h 101600"/>
            </a:gdLst>
            <a:ahLst/>
            <a:cxnLst>
              <a:cxn ang="0">
                <a:pos x="connsiteX0" y="connsiteY0"/>
              </a:cxn>
              <a:cxn ang="1">
                <a:pos x="connsiteX1" y="connsiteY1"/>
              </a:cxn>
              <a:cxn ang="2">
                <a:pos x="connsiteX2" y="connsiteY2"/>
              </a:cxn>
            </a:cxnLst>
            <a:rect l="l" t="t" r="r" b="b"/>
            <a:pathLst>
              <a:path w="114300" h="101600">
                <a:moveTo>
                  <a:pt x="101600" y="12700"/>
                </a:moveTo>
                <a:lnTo>
                  <a:pt x="57150" y="88900"/>
                </a:lnTo>
                <a:lnTo>
                  <a:pt x="12700" y="12700"/>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 name="TextBox 1"/>
          <p:cNvSpPr txBox="1"/>
          <p:nvPr/>
        </p:nvSpPr>
        <p:spPr>
          <a:xfrm>
            <a:off x="2070100" y="609600"/>
            <a:ext cx="5006975" cy="507365"/>
          </a:xfrm>
          <a:prstGeom prst="rect">
            <a:avLst/>
          </a:prstGeom>
          <a:noFill/>
        </p:spPr>
        <p:txBody>
          <a:bodyPr wrap="none" lIns="0" tIns="0" rIns="0" rtlCol="0">
            <a:spAutoFit/>
          </a:bodyPr>
          <a:lstStyle/>
          <a:p>
            <a:pPr marR="0" defTabSz="914400" eaLnBrk="1" fontAlgn="auto" hangingPunct="1">
              <a:lnSpc>
                <a:spcPts val="3600"/>
              </a:lnSpc>
              <a:spcBef>
                <a:spcPts val="0"/>
              </a:spcBef>
              <a:spcAft>
                <a:spcPts val="0"/>
              </a:spcAft>
              <a:buClrTx/>
              <a:buSzTx/>
              <a:buFontTx/>
              <a:buNone/>
              <a:defRPr/>
            </a:pPr>
            <a:r>
              <a:rPr kumimoji="0" lang="en-US" altLang="zh-CN" sz="2795" b="1" kern="1200" cap="none" spc="0" normalizeH="0" baseline="0" noProof="0" dirty="0" smtClean="0">
                <a:solidFill>
                  <a:srgbClr val="000000"/>
                </a:solidFill>
                <a:latin typeface="微软雅黑" panose="020B0503020204020204" charset="-122"/>
                <a:ea typeface="+mn-ea"/>
                <a:cs typeface="微软雅黑" panose="020B0503020204020204" charset="-122"/>
              </a:rPr>
              <a:t>单实体推荐理由挖掘—挖掘示例</a:t>
            </a:r>
            <a:endParaRPr kumimoji="0" lang="en-US" altLang="zh-CN" sz="2795" b="1" kern="1200" cap="none" spc="0" normalizeH="0" baseline="0" noProof="0" dirty="0" smtClean="0">
              <a:solidFill>
                <a:srgbClr val="000000"/>
              </a:solidFill>
              <a:latin typeface="微软雅黑" panose="020B0503020204020204" charset="-122"/>
              <a:ea typeface="+mn-ea"/>
              <a:cs typeface="微软雅黑" panose="020B0503020204020204" charset="-122"/>
            </a:endParaRPr>
          </a:p>
        </p:txBody>
      </p:sp>
      <p:sp>
        <p:nvSpPr>
          <p:cNvPr id="24604" name="TextBox 1"/>
          <p:cNvSpPr txBox="1"/>
          <p:nvPr/>
        </p:nvSpPr>
        <p:spPr>
          <a:xfrm>
            <a:off x="4851400" y="1422400"/>
            <a:ext cx="2856865" cy="237490"/>
          </a:xfrm>
          <a:prstGeom prst="rect">
            <a:avLst/>
          </a:prstGeom>
          <a:noFill/>
          <a:ln w="9525">
            <a:noFill/>
          </a:ln>
        </p:spPr>
        <p:txBody>
          <a:bodyPr wrap="none" lIns="0" tIns="0" rIns="0">
            <a:spAutoFit/>
          </a:bodyPr>
          <a:p>
            <a:pPr eaLnBrk="1" hangingPunct="1">
              <a:lnSpc>
                <a:spcPts val="1500"/>
              </a:lnSpc>
            </a:pPr>
            <a:r>
              <a:rPr lang="en-US" altLang="zh-CN" sz="1200" dirty="0">
                <a:solidFill>
                  <a:srgbClr val="000000"/>
                </a:solidFill>
                <a:latin typeface="Calibri" panose="020F0502020204030204" charset="0"/>
                <a:ea typeface="宋体" panose="02010600030101010101" pitchFamily="2" charset="-122"/>
              </a:rPr>
              <a:t>doc</a:t>
            </a:r>
            <a:r>
              <a:rPr lang="en-US" altLang="zh-CN" sz="1200" dirty="0">
                <a:latin typeface="Times New Roman" panose="02020603050405020304" pitchFamily="18" charset="0"/>
                <a:ea typeface="宋体" panose="02010600030101010101" pitchFamily="2" charset="-122"/>
              </a:rPr>
              <a:t> </a:t>
            </a:r>
            <a:r>
              <a:rPr lang="en-US" altLang="zh-CN" sz="1200" dirty="0">
                <a:solidFill>
                  <a:srgbClr val="000000"/>
                </a:solidFill>
                <a:latin typeface="Calibri" panose="020F0502020204030204" charset="0"/>
                <a:ea typeface="宋体" panose="02010600030101010101" pitchFamily="2" charset="-122"/>
              </a:rPr>
              <a:t>http://baike.baidu.com/view/452602.htm</a:t>
            </a:r>
            <a:endParaRPr lang="en-US" altLang="zh-CN" sz="1200" dirty="0">
              <a:solidFill>
                <a:srgbClr val="000000"/>
              </a:solidFill>
              <a:latin typeface="Calibri" panose="020F0502020204030204" charset="0"/>
              <a:ea typeface="宋体" panose="02010600030101010101" pitchFamily="2" charset="-122"/>
            </a:endParaRPr>
          </a:p>
        </p:txBody>
      </p:sp>
      <p:sp>
        <p:nvSpPr>
          <p:cNvPr id="24605" name="TextBox 1"/>
          <p:cNvSpPr txBox="1"/>
          <p:nvPr/>
        </p:nvSpPr>
        <p:spPr>
          <a:xfrm>
            <a:off x="4851400" y="2006600"/>
            <a:ext cx="116205" cy="4546600"/>
          </a:xfrm>
          <a:prstGeom prst="rect">
            <a:avLst/>
          </a:prstGeom>
          <a:noFill/>
          <a:ln w="9525">
            <a:noFill/>
          </a:ln>
        </p:spPr>
        <p:txBody>
          <a:bodyPr wrap="none" lIns="0" tIns="0" rIns="0">
            <a:spAutoFit/>
          </a:bodyPr>
          <a:p>
            <a:pPr eaLnBrk="1" hangingPunct="1">
              <a:lnSpc>
                <a:spcPts val="1500"/>
              </a:lnSpc>
            </a:pPr>
            <a:r>
              <a:rPr lang="en-US" altLang="zh-CN" sz="1200" dirty="0">
                <a:solidFill>
                  <a:srgbClr val="FF0000"/>
                </a:solidFill>
                <a:latin typeface="Calibri" panose="020F0502020204030204" charset="0"/>
                <a:ea typeface="宋体" panose="02010600030101010101" pitchFamily="2" charset="-122"/>
              </a:rPr>
              <a:t>1.</a:t>
            </a:r>
            <a:endParaRPr lang="en-US" altLang="zh-CN" sz="1200" dirty="0">
              <a:solidFill>
                <a:srgbClr val="FF0000"/>
              </a:solidFill>
              <a:latin typeface="Calibri" panose="020F0502020204030204" charset="0"/>
              <a:ea typeface="宋体" panose="02010600030101010101" pitchFamily="2" charset="-122"/>
            </a:endParaRPr>
          </a:p>
          <a:p>
            <a:pPr eaLnBrk="1" hangingPunct="1">
              <a:lnSpc>
                <a:spcPts val="1000"/>
              </a:lnSpc>
            </a:pPr>
            <a:endParaRPr lang="en-US" altLang="zh-CN" dirty="0">
              <a:latin typeface="Calibri" panose="020F0502020204030204" charset="0"/>
              <a:ea typeface="宋体" panose="02010600030101010101" pitchFamily="2" charset="-122"/>
            </a:endParaRPr>
          </a:p>
          <a:p>
            <a:pPr eaLnBrk="1" hangingPunct="1">
              <a:lnSpc>
                <a:spcPts val="1800"/>
              </a:lnSpc>
            </a:pPr>
            <a:r>
              <a:rPr lang="en-US" altLang="zh-CN" sz="1200" dirty="0">
                <a:solidFill>
                  <a:srgbClr val="FF0000"/>
                </a:solidFill>
                <a:latin typeface="Calibri" panose="020F0502020204030204" charset="0"/>
                <a:ea typeface="宋体" panose="02010600030101010101" pitchFamily="2" charset="-122"/>
              </a:rPr>
              <a:t>2.</a:t>
            </a:r>
            <a:endParaRPr lang="en-US" altLang="zh-CN" sz="1200" dirty="0">
              <a:solidFill>
                <a:srgbClr val="FF0000"/>
              </a:solidFill>
              <a:latin typeface="Calibri" panose="020F0502020204030204" charset="0"/>
              <a:ea typeface="宋体" panose="02010600030101010101" pitchFamily="2" charset="-122"/>
            </a:endParaRPr>
          </a:p>
          <a:p>
            <a:pPr eaLnBrk="1" hangingPunct="1">
              <a:lnSpc>
                <a:spcPts val="1000"/>
              </a:lnSpc>
            </a:pPr>
            <a:endParaRPr lang="en-US" altLang="zh-CN" dirty="0">
              <a:latin typeface="Calibri" panose="020F0502020204030204" charset="0"/>
              <a:ea typeface="宋体" panose="02010600030101010101" pitchFamily="2" charset="-122"/>
            </a:endParaRPr>
          </a:p>
          <a:p>
            <a:pPr eaLnBrk="1" hangingPunct="1">
              <a:lnSpc>
                <a:spcPts val="1800"/>
              </a:lnSpc>
            </a:pPr>
            <a:r>
              <a:rPr lang="en-US" altLang="zh-CN" sz="1200" dirty="0">
                <a:solidFill>
                  <a:srgbClr val="000000"/>
                </a:solidFill>
                <a:latin typeface="Calibri" panose="020F0502020204030204" charset="0"/>
                <a:ea typeface="宋体" panose="02010600030101010101" pitchFamily="2" charset="-122"/>
              </a:rPr>
              <a:t>3.</a:t>
            </a:r>
            <a:endParaRPr lang="en-US" altLang="zh-CN" sz="1200" dirty="0">
              <a:solidFill>
                <a:srgbClr val="000000"/>
              </a:solidFill>
              <a:latin typeface="Calibri" panose="020F0502020204030204" charset="0"/>
              <a:ea typeface="宋体" panose="02010600030101010101" pitchFamily="2" charset="-122"/>
            </a:endParaRPr>
          </a:p>
          <a:p>
            <a:pPr eaLnBrk="1" hangingPunct="1">
              <a:lnSpc>
                <a:spcPts val="1000"/>
              </a:lnSpc>
            </a:pPr>
            <a:endParaRPr lang="en-US" altLang="zh-CN" dirty="0">
              <a:latin typeface="Calibri" panose="020F0502020204030204" charset="0"/>
              <a:ea typeface="宋体" panose="02010600030101010101" pitchFamily="2" charset="-122"/>
            </a:endParaRPr>
          </a:p>
          <a:p>
            <a:pPr eaLnBrk="1" hangingPunct="1">
              <a:lnSpc>
                <a:spcPts val="2400"/>
              </a:lnSpc>
            </a:pPr>
            <a:r>
              <a:rPr lang="en-US" altLang="zh-CN" sz="1200" dirty="0">
                <a:solidFill>
                  <a:srgbClr val="000000"/>
                </a:solidFill>
                <a:latin typeface="Calibri" panose="020F0502020204030204" charset="0"/>
                <a:ea typeface="宋体" panose="02010600030101010101" pitchFamily="2" charset="-122"/>
              </a:rPr>
              <a:t>1.</a:t>
            </a:r>
            <a:endParaRPr lang="en-US" altLang="zh-CN" sz="1200" dirty="0">
              <a:solidFill>
                <a:srgbClr val="000000"/>
              </a:solidFill>
              <a:latin typeface="Calibri" panose="020F0502020204030204" charset="0"/>
              <a:ea typeface="宋体" panose="02010600030101010101" pitchFamily="2" charset="-122"/>
            </a:endParaRPr>
          </a:p>
          <a:p>
            <a:pPr eaLnBrk="1" hangingPunct="1">
              <a:lnSpc>
                <a:spcPts val="1400"/>
              </a:lnSpc>
            </a:pPr>
            <a:r>
              <a:rPr lang="en-US" altLang="zh-CN" sz="1200" dirty="0">
                <a:solidFill>
                  <a:srgbClr val="000000"/>
                </a:solidFill>
                <a:latin typeface="Calibri" panose="020F0502020204030204" charset="0"/>
                <a:ea typeface="宋体" panose="02010600030101010101" pitchFamily="2" charset="-122"/>
              </a:rPr>
              <a:t>2.</a:t>
            </a:r>
            <a:endParaRPr lang="en-US" altLang="zh-CN" sz="1200" dirty="0">
              <a:solidFill>
                <a:srgbClr val="000000"/>
              </a:solidFill>
              <a:latin typeface="Calibri" panose="020F0502020204030204" charset="0"/>
              <a:ea typeface="宋体" panose="02010600030101010101" pitchFamily="2" charset="-122"/>
            </a:endParaRPr>
          </a:p>
          <a:p>
            <a:pPr eaLnBrk="1" hangingPunct="1">
              <a:lnSpc>
                <a:spcPts val="1400"/>
              </a:lnSpc>
            </a:pPr>
            <a:r>
              <a:rPr lang="en-US" altLang="zh-CN" sz="1200" dirty="0">
                <a:solidFill>
                  <a:srgbClr val="000000"/>
                </a:solidFill>
                <a:latin typeface="Calibri" panose="020F0502020204030204" charset="0"/>
                <a:ea typeface="宋体" panose="02010600030101010101" pitchFamily="2" charset="-122"/>
              </a:rPr>
              <a:t>3.</a:t>
            </a:r>
            <a:endParaRPr lang="en-US" altLang="zh-CN" sz="1200" dirty="0">
              <a:solidFill>
                <a:srgbClr val="000000"/>
              </a:solidFill>
              <a:latin typeface="Calibri" panose="020F0502020204030204" charset="0"/>
              <a:ea typeface="宋体" panose="02010600030101010101" pitchFamily="2" charset="-122"/>
            </a:endParaRPr>
          </a:p>
          <a:p>
            <a:pPr eaLnBrk="1" hangingPunct="1">
              <a:lnSpc>
                <a:spcPts val="1400"/>
              </a:lnSpc>
            </a:pPr>
            <a:r>
              <a:rPr lang="en-US" altLang="zh-CN" sz="1200" dirty="0">
                <a:solidFill>
                  <a:srgbClr val="000000"/>
                </a:solidFill>
                <a:latin typeface="Calibri" panose="020F0502020204030204" charset="0"/>
                <a:ea typeface="宋体" panose="02010600030101010101" pitchFamily="2" charset="-122"/>
              </a:rPr>
              <a:t>4.</a:t>
            </a:r>
            <a:endParaRPr lang="en-US" altLang="zh-CN" sz="1200" dirty="0">
              <a:solidFill>
                <a:srgbClr val="000000"/>
              </a:solidFill>
              <a:latin typeface="Calibri" panose="020F0502020204030204" charset="0"/>
              <a:ea typeface="宋体" panose="02010600030101010101" pitchFamily="2" charset="-122"/>
            </a:endParaRPr>
          </a:p>
          <a:p>
            <a:pPr eaLnBrk="1" hangingPunct="1">
              <a:lnSpc>
                <a:spcPts val="1000"/>
              </a:lnSpc>
            </a:pPr>
            <a:endParaRPr lang="en-US" altLang="zh-CN" dirty="0">
              <a:latin typeface="Calibri" panose="020F0502020204030204" charset="0"/>
              <a:ea typeface="宋体" panose="02010600030101010101" pitchFamily="2" charset="-122"/>
            </a:endParaRPr>
          </a:p>
          <a:p>
            <a:pPr eaLnBrk="1" hangingPunct="1">
              <a:lnSpc>
                <a:spcPts val="1800"/>
              </a:lnSpc>
            </a:pPr>
            <a:r>
              <a:rPr lang="en-US" altLang="zh-CN" sz="1200" dirty="0">
                <a:solidFill>
                  <a:srgbClr val="000000"/>
                </a:solidFill>
                <a:latin typeface="Calibri" panose="020F0502020204030204" charset="0"/>
                <a:ea typeface="宋体" panose="02010600030101010101" pitchFamily="2" charset="-122"/>
              </a:rPr>
              <a:t>1.</a:t>
            </a:r>
            <a:endParaRPr lang="en-US" altLang="zh-CN" sz="1200" dirty="0">
              <a:solidFill>
                <a:srgbClr val="000000"/>
              </a:solidFill>
              <a:latin typeface="Calibri" panose="020F0502020204030204" charset="0"/>
              <a:ea typeface="宋体" panose="02010600030101010101" pitchFamily="2" charset="-122"/>
            </a:endParaRPr>
          </a:p>
          <a:p>
            <a:pPr eaLnBrk="1" hangingPunct="1">
              <a:lnSpc>
                <a:spcPts val="1400"/>
              </a:lnSpc>
            </a:pPr>
            <a:r>
              <a:rPr lang="en-US" altLang="zh-CN" sz="1200" dirty="0">
                <a:solidFill>
                  <a:srgbClr val="000000"/>
                </a:solidFill>
                <a:latin typeface="Calibri" panose="020F0502020204030204" charset="0"/>
                <a:ea typeface="宋体" panose="02010600030101010101" pitchFamily="2" charset="-122"/>
              </a:rPr>
              <a:t>2.</a:t>
            </a:r>
            <a:endParaRPr lang="en-US" altLang="zh-CN" sz="1200" dirty="0">
              <a:solidFill>
                <a:srgbClr val="000000"/>
              </a:solidFill>
              <a:latin typeface="Calibri" panose="020F0502020204030204" charset="0"/>
              <a:ea typeface="宋体" panose="02010600030101010101" pitchFamily="2" charset="-122"/>
            </a:endParaRPr>
          </a:p>
          <a:p>
            <a:pPr eaLnBrk="1" hangingPunct="1">
              <a:lnSpc>
                <a:spcPts val="1400"/>
              </a:lnSpc>
            </a:pPr>
            <a:r>
              <a:rPr lang="en-US" altLang="zh-CN" sz="1200" dirty="0">
                <a:solidFill>
                  <a:srgbClr val="000000"/>
                </a:solidFill>
                <a:latin typeface="Calibri" panose="020F0502020204030204" charset="0"/>
                <a:ea typeface="宋体" panose="02010600030101010101" pitchFamily="2" charset="-122"/>
              </a:rPr>
              <a:t>3.</a:t>
            </a:r>
            <a:endParaRPr lang="en-US" altLang="zh-CN" sz="1200" dirty="0">
              <a:solidFill>
                <a:srgbClr val="000000"/>
              </a:solidFill>
              <a:latin typeface="Calibri" panose="020F0502020204030204" charset="0"/>
              <a:ea typeface="宋体" panose="02010600030101010101" pitchFamily="2" charset="-122"/>
            </a:endParaRPr>
          </a:p>
          <a:p>
            <a:pPr eaLnBrk="1" hangingPunct="1">
              <a:lnSpc>
                <a:spcPts val="1400"/>
              </a:lnSpc>
            </a:pPr>
            <a:r>
              <a:rPr lang="en-US" altLang="zh-CN" sz="1200" dirty="0">
                <a:solidFill>
                  <a:srgbClr val="000000"/>
                </a:solidFill>
                <a:latin typeface="Calibri" panose="020F0502020204030204" charset="0"/>
                <a:ea typeface="宋体" panose="02010600030101010101" pitchFamily="2" charset="-122"/>
              </a:rPr>
              <a:t>4.</a:t>
            </a:r>
            <a:endParaRPr lang="en-US" altLang="zh-CN" sz="1200" dirty="0">
              <a:solidFill>
                <a:srgbClr val="000000"/>
              </a:solidFill>
              <a:latin typeface="Calibri" panose="020F0502020204030204" charset="0"/>
              <a:ea typeface="宋体" panose="02010600030101010101" pitchFamily="2" charset="-122"/>
            </a:endParaRPr>
          </a:p>
          <a:p>
            <a:pPr eaLnBrk="1" hangingPunct="1">
              <a:lnSpc>
                <a:spcPts val="1400"/>
              </a:lnSpc>
            </a:pPr>
            <a:r>
              <a:rPr lang="en-US" altLang="zh-CN" sz="1200" dirty="0">
                <a:solidFill>
                  <a:srgbClr val="000000"/>
                </a:solidFill>
                <a:latin typeface="Calibri" panose="020F0502020204030204" charset="0"/>
                <a:ea typeface="宋体" panose="02010600030101010101" pitchFamily="2" charset="-122"/>
              </a:rPr>
              <a:t>5.</a:t>
            </a:r>
            <a:endParaRPr lang="en-US" altLang="zh-CN" sz="1200" dirty="0">
              <a:solidFill>
                <a:srgbClr val="000000"/>
              </a:solidFill>
              <a:latin typeface="Calibri" panose="020F0502020204030204" charset="0"/>
              <a:ea typeface="宋体" panose="02010600030101010101" pitchFamily="2" charset="-122"/>
            </a:endParaRPr>
          </a:p>
          <a:p>
            <a:pPr eaLnBrk="1" hangingPunct="1">
              <a:lnSpc>
                <a:spcPts val="1000"/>
              </a:lnSpc>
            </a:pPr>
            <a:endParaRPr lang="en-US" altLang="zh-CN" dirty="0">
              <a:latin typeface="Calibri" panose="020F0502020204030204" charset="0"/>
              <a:ea typeface="宋体" panose="02010600030101010101" pitchFamily="2" charset="-122"/>
            </a:endParaRPr>
          </a:p>
          <a:p>
            <a:pPr eaLnBrk="1" hangingPunct="1">
              <a:lnSpc>
                <a:spcPts val="2100"/>
              </a:lnSpc>
            </a:pPr>
            <a:r>
              <a:rPr lang="en-US" altLang="zh-CN" sz="1200" dirty="0">
                <a:solidFill>
                  <a:srgbClr val="000000"/>
                </a:solidFill>
                <a:latin typeface="Calibri" panose="020F0502020204030204" charset="0"/>
                <a:ea typeface="宋体" panose="02010600030101010101" pitchFamily="2" charset="-122"/>
              </a:rPr>
              <a:t>1.</a:t>
            </a:r>
            <a:endParaRPr lang="en-US" altLang="zh-CN" sz="1200" dirty="0">
              <a:solidFill>
                <a:srgbClr val="000000"/>
              </a:solidFill>
              <a:latin typeface="Calibri" panose="020F0502020204030204" charset="0"/>
              <a:ea typeface="宋体" panose="02010600030101010101" pitchFamily="2" charset="-122"/>
            </a:endParaRPr>
          </a:p>
          <a:p>
            <a:pPr eaLnBrk="1" hangingPunct="1">
              <a:lnSpc>
                <a:spcPts val="1400"/>
              </a:lnSpc>
            </a:pPr>
            <a:r>
              <a:rPr lang="en-US" altLang="zh-CN" sz="1200" dirty="0">
                <a:solidFill>
                  <a:srgbClr val="000000"/>
                </a:solidFill>
                <a:latin typeface="Calibri" panose="020F0502020204030204" charset="0"/>
                <a:ea typeface="宋体" panose="02010600030101010101" pitchFamily="2" charset="-122"/>
              </a:rPr>
              <a:t>2.</a:t>
            </a:r>
            <a:endParaRPr lang="en-US" altLang="zh-CN" sz="1200" dirty="0">
              <a:solidFill>
                <a:srgbClr val="000000"/>
              </a:solidFill>
              <a:latin typeface="Calibri" panose="020F0502020204030204" charset="0"/>
              <a:ea typeface="宋体" panose="02010600030101010101" pitchFamily="2" charset="-122"/>
            </a:endParaRPr>
          </a:p>
          <a:p>
            <a:pPr eaLnBrk="1" hangingPunct="1">
              <a:lnSpc>
                <a:spcPts val="1400"/>
              </a:lnSpc>
            </a:pPr>
            <a:r>
              <a:rPr lang="en-US" altLang="zh-CN" sz="1200" dirty="0">
                <a:solidFill>
                  <a:srgbClr val="000000"/>
                </a:solidFill>
                <a:latin typeface="Calibri" panose="020F0502020204030204" charset="0"/>
                <a:ea typeface="宋体" panose="02010600030101010101" pitchFamily="2" charset="-122"/>
              </a:rPr>
              <a:t>3.</a:t>
            </a:r>
            <a:endParaRPr lang="en-US" altLang="zh-CN" sz="1200" dirty="0">
              <a:solidFill>
                <a:srgbClr val="000000"/>
              </a:solidFill>
              <a:latin typeface="Calibri" panose="020F0502020204030204" charset="0"/>
              <a:ea typeface="宋体" panose="02010600030101010101" pitchFamily="2" charset="-122"/>
            </a:endParaRPr>
          </a:p>
          <a:p>
            <a:pPr eaLnBrk="1" hangingPunct="1">
              <a:lnSpc>
                <a:spcPts val="1400"/>
              </a:lnSpc>
            </a:pPr>
            <a:r>
              <a:rPr lang="en-US" altLang="zh-CN" sz="1200" dirty="0">
                <a:solidFill>
                  <a:srgbClr val="000000"/>
                </a:solidFill>
                <a:latin typeface="Calibri" panose="020F0502020204030204" charset="0"/>
                <a:ea typeface="宋体" panose="02010600030101010101" pitchFamily="2" charset="-122"/>
              </a:rPr>
              <a:t>4.</a:t>
            </a:r>
            <a:endParaRPr lang="en-US" altLang="zh-CN" sz="1200" dirty="0">
              <a:solidFill>
                <a:srgbClr val="000000"/>
              </a:solidFill>
              <a:latin typeface="Calibri" panose="020F0502020204030204" charset="0"/>
              <a:ea typeface="宋体" panose="02010600030101010101" pitchFamily="2" charset="-122"/>
            </a:endParaRPr>
          </a:p>
          <a:p>
            <a:pPr eaLnBrk="1" hangingPunct="1">
              <a:lnSpc>
                <a:spcPts val="1000"/>
              </a:lnSpc>
            </a:pPr>
            <a:endParaRPr lang="en-US" altLang="zh-CN" dirty="0">
              <a:latin typeface="Calibri" panose="020F0502020204030204" charset="0"/>
              <a:ea typeface="宋体" panose="02010600030101010101" pitchFamily="2" charset="-122"/>
            </a:endParaRPr>
          </a:p>
          <a:p>
            <a:pPr eaLnBrk="1" hangingPunct="1">
              <a:lnSpc>
                <a:spcPts val="2300"/>
              </a:lnSpc>
            </a:pPr>
            <a:r>
              <a:rPr lang="en-US" altLang="zh-CN" sz="1200" dirty="0">
                <a:solidFill>
                  <a:srgbClr val="000000"/>
                </a:solidFill>
                <a:latin typeface="Calibri" panose="020F0502020204030204" charset="0"/>
                <a:ea typeface="宋体" panose="02010600030101010101" pitchFamily="2" charset="-122"/>
              </a:rPr>
              <a:t>1.</a:t>
            </a:r>
            <a:endParaRPr lang="en-US" altLang="zh-CN" sz="1200" dirty="0">
              <a:solidFill>
                <a:srgbClr val="000000"/>
              </a:solidFill>
              <a:latin typeface="Calibri" panose="020F0502020204030204" charset="0"/>
              <a:ea typeface="宋体" panose="02010600030101010101" pitchFamily="2" charset="-122"/>
            </a:endParaRPr>
          </a:p>
          <a:p>
            <a:pPr eaLnBrk="1" hangingPunct="1">
              <a:lnSpc>
                <a:spcPts val="1400"/>
              </a:lnSpc>
            </a:pPr>
            <a:r>
              <a:rPr lang="en-US" altLang="zh-CN" sz="1200" dirty="0">
                <a:solidFill>
                  <a:srgbClr val="000000"/>
                </a:solidFill>
                <a:latin typeface="Calibri" panose="020F0502020204030204" charset="0"/>
                <a:ea typeface="宋体" panose="02010600030101010101" pitchFamily="2" charset="-122"/>
              </a:rPr>
              <a:t>2.</a:t>
            </a:r>
            <a:endParaRPr lang="en-US" altLang="zh-CN" sz="1200" dirty="0">
              <a:solidFill>
                <a:srgbClr val="000000"/>
              </a:solidFill>
              <a:latin typeface="Calibri" panose="020F0502020204030204" charset="0"/>
              <a:ea typeface="宋体" panose="02010600030101010101" pitchFamily="2" charset="-122"/>
            </a:endParaRPr>
          </a:p>
        </p:txBody>
      </p:sp>
      <p:sp>
        <p:nvSpPr>
          <p:cNvPr id="24606" name="TextBox 1"/>
          <p:cNvSpPr txBox="1"/>
          <p:nvPr/>
        </p:nvSpPr>
        <p:spPr>
          <a:xfrm>
            <a:off x="5194300" y="2006600"/>
            <a:ext cx="5342255" cy="4546600"/>
          </a:xfrm>
          <a:prstGeom prst="rect">
            <a:avLst/>
          </a:prstGeom>
          <a:noFill/>
          <a:ln w="9525">
            <a:noFill/>
          </a:ln>
        </p:spPr>
        <p:txBody>
          <a:bodyPr wrap="none" lIns="0" tIns="0" rIns="0">
            <a:spAutoFit/>
          </a:bodyPr>
          <a:p>
            <a:pPr eaLnBrk="1" hangingPunct="1">
              <a:lnSpc>
                <a:spcPts val="1500"/>
              </a:lnSpc>
            </a:pPr>
            <a:r>
              <a:rPr lang="en-US" altLang="zh-CN" sz="1200" dirty="0">
                <a:solidFill>
                  <a:srgbClr val="FF0000"/>
                </a:solidFill>
                <a:latin typeface="Times New Roman" panose="02020603050405020304" pitchFamily="18" charset="0"/>
                <a:ea typeface="宋体" panose="02010600030101010101" pitchFamily="2" charset="-122"/>
              </a:rPr>
              <a:t>文雅丽</a:t>
            </a:r>
            <a:r>
              <a:rPr lang="en-US" altLang="zh-CN" sz="1200" dirty="0">
                <a:solidFill>
                  <a:srgbClr val="000000"/>
                </a:solidFill>
                <a:latin typeface="Times New Roman" panose="02020603050405020304" pitchFamily="18" charset="0"/>
                <a:ea typeface="宋体" panose="02010600030101010101" pitchFamily="2" charset="-122"/>
              </a:rPr>
              <a:t>出生于中国香港，</a:t>
            </a:r>
            <a:r>
              <a:rPr lang="en-US" altLang="zh-CN" sz="1200" dirty="0">
                <a:solidFill>
                  <a:srgbClr val="000000"/>
                </a:solidFill>
                <a:latin typeface="Calibri" panose="020F0502020204030204" charset="0"/>
                <a:ea typeface="宋体" panose="02010600030101010101" pitchFamily="2" charset="-122"/>
              </a:rPr>
              <a:t>1995</a:t>
            </a:r>
            <a:r>
              <a:rPr lang="en-US" altLang="zh-CN" sz="1200" dirty="0">
                <a:solidFill>
                  <a:srgbClr val="000000"/>
                </a:solidFill>
                <a:latin typeface="Times New Roman" panose="02020603050405020304" pitchFamily="18" charset="0"/>
                <a:ea typeface="宋体" panose="02010600030101010101" pitchFamily="2" charset="-122"/>
              </a:rPr>
              <a:t>年嫁给丹麦腓烈特王储的弟弟约阿希姆王子，成为</a:t>
            </a:r>
            <a:endParaRPr lang="en-US" altLang="zh-CN" sz="1200" dirty="0">
              <a:solidFill>
                <a:srgbClr val="000000"/>
              </a:solidFill>
              <a:latin typeface="Times New Roman" panose="02020603050405020304" pitchFamily="18" charset="0"/>
              <a:ea typeface="宋体" panose="02010600030101010101" pitchFamily="2" charset="-122"/>
            </a:endParaRPr>
          </a:p>
          <a:p>
            <a:pPr eaLnBrk="1" hangingPunct="1">
              <a:lnSpc>
                <a:spcPts val="1200"/>
              </a:lnSpc>
            </a:pPr>
            <a:r>
              <a:rPr lang="en-US" altLang="zh-CN" sz="1200" dirty="0">
                <a:solidFill>
                  <a:srgbClr val="000000"/>
                </a:solidFill>
                <a:latin typeface="Times New Roman" panose="02020603050405020304" pitchFamily="18" charset="0"/>
                <a:ea typeface="宋体" panose="02010600030101010101" pitchFamily="2" charset="-122"/>
              </a:rPr>
              <a:t>亚历山德拉王妃</a:t>
            </a:r>
            <a:endParaRPr lang="en-US" altLang="zh-CN" sz="1200" dirty="0">
              <a:solidFill>
                <a:srgbClr val="000000"/>
              </a:solidFill>
              <a:latin typeface="Times New Roman" panose="02020603050405020304" pitchFamily="18" charset="0"/>
              <a:ea typeface="宋体" panose="02010600030101010101" pitchFamily="2" charset="-122"/>
            </a:endParaRPr>
          </a:p>
          <a:p>
            <a:pPr eaLnBrk="1" hangingPunct="1">
              <a:lnSpc>
                <a:spcPts val="1600"/>
              </a:lnSpc>
            </a:pPr>
            <a:r>
              <a:rPr lang="en-US" altLang="zh-CN" sz="1200" dirty="0">
                <a:solidFill>
                  <a:srgbClr val="FF0000"/>
                </a:solidFill>
                <a:latin typeface="Calibri" panose="020F0502020204030204" charset="0"/>
                <a:ea typeface="宋体" panose="02010600030101010101" pitchFamily="2" charset="-122"/>
              </a:rPr>
              <a:t>[</a:t>
            </a:r>
            <a:r>
              <a:rPr lang="en-US" altLang="zh-CN" sz="1200" dirty="0">
                <a:solidFill>
                  <a:srgbClr val="FF0000"/>
                </a:solidFill>
                <a:latin typeface="Times New Roman" panose="02020603050405020304" pitchFamily="18" charset="0"/>
                <a:ea typeface="宋体" panose="02010600030101010101" pitchFamily="2" charset="-122"/>
              </a:rPr>
              <a:t>文雅丽</a:t>
            </a:r>
            <a:r>
              <a:rPr lang="en-US" altLang="zh-CN" sz="1200" dirty="0">
                <a:solidFill>
                  <a:srgbClr val="FF0000"/>
                </a:solidFill>
                <a:latin typeface="Calibri" panose="020F0502020204030204" charset="0"/>
                <a:ea typeface="宋体" panose="02010600030101010101" pitchFamily="2" charset="-122"/>
              </a:rPr>
              <a:t>]</a:t>
            </a:r>
            <a:r>
              <a:rPr lang="en-US" altLang="zh-CN" sz="1200" dirty="0">
                <a:solidFill>
                  <a:srgbClr val="000000"/>
                </a:solidFill>
                <a:latin typeface="Times New Roman" panose="02020603050405020304" pitchFamily="18" charset="0"/>
                <a:ea typeface="宋体" panose="02010600030101010101" pitchFamily="2" charset="-122"/>
              </a:rPr>
              <a:t>有着</a:t>
            </a:r>
            <a:r>
              <a:rPr lang="en-US" altLang="zh-CN" sz="1200" dirty="0">
                <a:solidFill>
                  <a:srgbClr val="000000"/>
                </a:solidFill>
                <a:latin typeface="Calibri" panose="020F0502020204030204" charset="0"/>
                <a:ea typeface="宋体" panose="02010600030101010101" pitchFamily="2" charset="-122"/>
              </a:rPr>
              <a:t>1/4</a:t>
            </a:r>
            <a:r>
              <a:rPr lang="en-US" altLang="zh-CN" sz="1200" dirty="0">
                <a:solidFill>
                  <a:srgbClr val="000000"/>
                </a:solidFill>
                <a:latin typeface="Times New Roman" panose="02020603050405020304" pitchFamily="18" charset="0"/>
                <a:ea typeface="宋体" panose="02010600030101010101" pitchFamily="2" charset="-122"/>
              </a:rPr>
              <a:t>中国血统的文雅丽是土生土长的香港女孩，</a:t>
            </a:r>
            <a:r>
              <a:rPr lang="en-US" altLang="zh-CN" sz="1200" dirty="0">
                <a:solidFill>
                  <a:srgbClr val="000000"/>
                </a:solidFill>
                <a:latin typeface="Calibri" panose="020F0502020204030204" charset="0"/>
                <a:ea typeface="宋体" panose="02010600030101010101" pitchFamily="2" charset="-122"/>
              </a:rPr>
              <a:t>1995</a:t>
            </a:r>
            <a:r>
              <a:rPr lang="en-US" altLang="zh-CN" sz="1200" dirty="0">
                <a:solidFill>
                  <a:srgbClr val="000000"/>
                </a:solidFill>
                <a:latin typeface="Times New Roman" panose="02020603050405020304" pitchFamily="18" charset="0"/>
                <a:ea typeface="宋体" panose="02010600030101010101" pitchFamily="2" charset="-122"/>
              </a:rPr>
              <a:t>年嫁给丹麦女王</a:t>
            </a:r>
            <a:endParaRPr lang="en-US" altLang="zh-CN" sz="1200" dirty="0">
              <a:solidFill>
                <a:srgbClr val="000000"/>
              </a:solidFill>
              <a:latin typeface="Times New Roman" panose="02020603050405020304" pitchFamily="18" charset="0"/>
              <a:ea typeface="宋体" panose="02010600030101010101" pitchFamily="2" charset="-122"/>
            </a:endParaRPr>
          </a:p>
          <a:p>
            <a:pPr eaLnBrk="1" hangingPunct="1">
              <a:lnSpc>
                <a:spcPts val="1400"/>
              </a:lnSpc>
            </a:pPr>
            <a:r>
              <a:rPr lang="en-US" altLang="zh-CN" sz="1200" dirty="0">
                <a:solidFill>
                  <a:srgbClr val="000000"/>
                </a:solidFill>
                <a:latin typeface="Times New Roman" panose="02020603050405020304" pitchFamily="18" charset="0"/>
                <a:ea typeface="宋体" panose="02010600030101010101" pitchFamily="2" charset="-122"/>
              </a:rPr>
              <a:t>次子约阿希姆王子，成为欧洲王室史上第一位亚裔王妃，但双方于</a:t>
            </a:r>
            <a:r>
              <a:rPr lang="en-US" altLang="zh-CN" sz="1200" dirty="0">
                <a:solidFill>
                  <a:srgbClr val="000000"/>
                </a:solidFill>
                <a:latin typeface="Calibri" panose="020F0502020204030204" charset="0"/>
                <a:ea typeface="宋体" panose="02010600030101010101" pitchFamily="2" charset="-122"/>
              </a:rPr>
              <a:t>2005</a:t>
            </a:r>
            <a:r>
              <a:rPr lang="en-US" altLang="zh-CN" sz="1200" dirty="0">
                <a:solidFill>
                  <a:srgbClr val="000000"/>
                </a:solidFill>
                <a:latin typeface="Times New Roman" panose="02020603050405020304" pitchFamily="18" charset="0"/>
                <a:ea typeface="宋体" panose="02010600030101010101" pitchFamily="2" charset="-122"/>
              </a:rPr>
              <a:t>年离婚。</a:t>
            </a:r>
            <a:endParaRPr lang="en-US" altLang="zh-CN" sz="1200" dirty="0">
              <a:solidFill>
                <a:srgbClr val="000000"/>
              </a:solidFill>
              <a:latin typeface="Times New Roman" panose="02020603050405020304" pitchFamily="18" charset="0"/>
              <a:ea typeface="宋体" panose="02010600030101010101" pitchFamily="2" charset="-122"/>
            </a:endParaRPr>
          </a:p>
          <a:p>
            <a:pPr eaLnBrk="1" hangingPunct="1">
              <a:lnSpc>
                <a:spcPts val="1400"/>
              </a:lnSpc>
            </a:pPr>
            <a:r>
              <a:rPr lang="en-US" altLang="zh-CN" sz="1200" dirty="0">
                <a:solidFill>
                  <a:srgbClr val="000000"/>
                </a:solidFill>
                <a:latin typeface="Times New Roman" panose="02020603050405020304" pitchFamily="18" charset="0"/>
                <a:ea typeface="宋体" panose="02010600030101010101" pitchFamily="2" charset="-122"/>
              </a:rPr>
              <a:t>主要成就</a:t>
            </a:r>
            <a:r>
              <a:rPr lang="en-US" altLang="zh-CN" sz="1200" dirty="0">
                <a:solidFill>
                  <a:srgbClr val="000000"/>
                </a:solidFill>
                <a:latin typeface="Calibri" panose="020F0502020204030204" charset="0"/>
                <a:ea typeface="宋体" panose="02010600030101010101" pitchFamily="2" charset="-122"/>
              </a:rPr>
              <a:t>:</a:t>
            </a:r>
            <a:r>
              <a:rPr lang="en-US" altLang="zh-CN" sz="1200" dirty="0">
                <a:solidFill>
                  <a:srgbClr val="000000"/>
                </a:solidFill>
                <a:latin typeface="Times New Roman" panose="02020603050405020304" pitchFamily="18" charset="0"/>
                <a:ea typeface="宋体" panose="02010600030101010101" pitchFamily="2" charset="-122"/>
              </a:rPr>
              <a:t>“北欧的戴安娜王妃”</a:t>
            </a:r>
            <a:endParaRPr lang="en-US" altLang="zh-CN" sz="1200" dirty="0">
              <a:solidFill>
                <a:srgbClr val="000000"/>
              </a:solidFill>
              <a:latin typeface="Times New Roman" panose="02020603050405020304" pitchFamily="18" charset="0"/>
              <a:ea typeface="宋体" panose="02010600030101010101" pitchFamily="2" charset="-122"/>
            </a:endParaRPr>
          </a:p>
          <a:p>
            <a:pPr eaLnBrk="1" hangingPunct="1">
              <a:lnSpc>
                <a:spcPts val="1000"/>
              </a:lnSpc>
            </a:pPr>
            <a:endParaRPr lang="en-US" altLang="zh-CN" dirty="0">
              <a:latin typeface="Calibri" panose="020F0502020204030204" charset="0"/>
              <a:ea typeface="宋体" panose="02010600030101010101" pitchFamily="2" charset="-122"/>
            </a:endParaRPr>
          </a:p>
          <a:p>
            <a:pPr eaLnBrk="1" hangingPunct="1">
              <a:lnSpc>
                <a:spcPts val="2400"/>
              </a:lnSpc>
            </a:pPr>
            <a:r>
              <a:rPr lang="en-US" altLang="zh-CN" sz="1200" dirty="0">
                <a:solidFill>
                  <a:srgbClr val="000000"/>
                </a:solidFill>
                <a:latin typeface="Calibri" panose="020F0502020204030204" charset="0"/>
                <a:ea typeface="宋体" panose="02010600030101010101" pitchFamily="2" charset="-122"/>
              </a:rPr>
              <a:t>(</a:t>
            </a:r>
            <a:r>
              <a:rPr lang="en-US" altLang="zh-CN" sz="1200" dirty="0">
                <a:solidFill>
                  <a:srgbClr val="FF0000"/>
                </a:solidFill>
                <a:latin typeface="Times New Roman" panose="02020603050405020304" pitchFamily="18" charset="0"/>
                <a:ea typeface="宋体" panose="02010600030101010101" pitchFamily="2" charset="-122"/>
              </a:rPr>
              <a:t>文雅丽</a:t>
            </a:r>
            <a:r>
              <a:rPr lang="en-US" altLang="zh-CN" sz="1200" dirty="0">
                <a:solidFill>
                  <a:srgbClr val="000000"/>
                </a:solidFill>
                <a:latin typeface="Calibri" panose="020F0502020204030204" charset="0"/>
                <a:ea typeface="宋体" panose="02010600030101010101" pitchFamily="2" charset="-122"/>
              </a:rPr>
              <a:t>,</a:t>
            </a:r>
            <a:r>
              <a:rPr lang="en-US" altLang="zh-CN" sz="1200" dirty="0">
                <a:solidFill>
                  <a:srgbClr val="215968"/>
                </a:solidFill>
                <a:latin typeface="Times New Roman" panose="02020603050405020304" pitchFamily="18" charset="0"/>
                <a:ea typeface="宋体" panose="02010600030101010101" pitchFamily="2" charset="-122"/>
              </a:rPr>
              <a:t>亚历山德拉王妃</a:t>
            </a:r>
            <a:r>
              <a:rPr lang="en-US" altLang="zh-CN" sz="1200" dirty="0">
                <a:solidFill>
                  <a:srgbClr val="000000"/>
                </a:solidFill>
                <a:latin typeface="Calibri" panose="020F0502020204030204" charset="0"/>
                <a:ea typeface="宋体" panose="02010600030101010101" pitchFamily="2" charset="-122"/>
              </a:rPr>
              <a:t>)</a:t>
            </a:r>
            <a:endParaRPr lang="en-US" altLang="zh-CN" sz="1200" dirty="0">
              <a:solidFill>
                <a:srgbClr val="000000"/>
              </a:solidFill>
              <a:latin typeface="Calibri" panose="020F0502020204030204" charset="0"/>
              <a:ea typeface="宋体" panose="02010600030101010101" pitchFamily="2" charset="-122"/>
            </a:endParaRPr>
          </a:p>
          <a:p>
            <a:pPr eaLnBrk="1" hangingPunct="1">
              <a:lnSpc>
                <a:spcPts val="1400"/>
              </a:lnSpc>
            </a:pPr>
            <a:r>
              <a:rPr lang="en-US" altLang="zh-CN" sz="1200" dirty="0">
                <a:solidFill>
                  <a:srgbClr val="000000"/>
                </a:solidFill>
                <a:latin typeface="Calibri" panose="020F0502020204030204" charset="0"/>
                <a:ea typeface="宋体" panose="02010600030101010101" pitchFamily="2" charset="-122"/>
              </a:rPr>
              <a:t>(</a:t>
            </a:r>
            <a:r>
              <a:rPr lang="en-US" altLang="zh-CN" sz="1200" dirty="0">
                <a:solidFill>
                  <a:srgbClr val="FF0000"/>
                </a:solidFill>
                <a:latin typeface="Times New Roman" panose="02020603050405020304" pitchFamily="18" charset="0"/>
                <a:ea typeface="宋体" panose="02010600030101010101" pitchFamily="2" charset="-122"/>
              </a:rPr>
              <a:t>文雅丽</a:t>
            </a:r>
            <a:r>
              <a:rPr lang="en-US" altLang="zh-CN" sz="1200" dirty="0">
                <a:solidFill>
                  <a:srgbClr val="000000"/>
                </a:solidFill>
                <a:latin typeface="Calibri" panose="020F0502020204030204" charset="0"/>
                <a:ea typeface="宋体" panose="02010600030101010101" pitchFamily="2" charset="-122"/>
              </a:rPr>
              <a:t>,</a:t>
            </a:r>
            <a:r>
              <a:rPr lang="en-US" altLang="zh-CN" sz="1200" dirty="0">
                <a:solidFill>
                  <a:srgbClr val="215968"/>
                </a:solidFill>
                <a:latin typeface="Times New Roman" panose="02020603050405020304" pitchFamily="18" charset="0"/>
                <a:ea typeface="宋体" panose="02010600030101010101" pitchFamily="2" charset="-122"/>
              </a:rPr>
              <a:t>土生土长的香港女孩</a:t>
            </a:r>
            <a:r>
              <a:rPr lang="en-US" altLang="zh-CN" sz="1200" dirty="0">
                <a:solidFill>
                  <a:srgbClr val="000000"/>
                </a:solidFill>
                <a:latin typeface="Calibri" panose="020F0502020204030204" charset="0"/>
                <a:ea typeface="宋体" panose="02010600030101010101" pitchFamily="2" charset="-122"/>
              </a:rPr>
              <a:t>)</a:t>
            </a:r>
            <a:endParaRPr lang="en-US" altLang="zh-CN" sz="1200" dirty="0">
              <a:solidFill>
                <a:srgbClr val="000000"/>
              </a:solidFill>
              <a:latin typeface="Calibri" panose="020F0502020204030204" charset="0"/>
              <a:ea typeface="宋体" panose="02010600030101010101" pitchFamily="2" charset="-122"/>
            </a:endParaRPr>
          </a:p>
          <a:p>
            <a:pPr eaLnBrk="1" hangingPunct="1">
              <a:lnSpc>
                <a:spcPts val="1400"/>
              </a:lnSpc>
            </a:pPr>
            <a:r>
              <a:rPr lang="en-US" altLang="zh-CN" sz="1200" dirty="0">
                <a:solidFill>
                  <a:srgbClr val="000000"/>
                </a:solidFill>
                <a:latin typeface="Calibri" panose="020F0502020204030204" charset="0"/>
                <a:ea typeface="宋体" panose="02010600030101010101" pitchFamily="2" charset="-122"/>
              </a:rPr>
              <a:t>(</a:t>
            </a:r>
            <a:r>
              <a:rPr lang="en-US" altLang="zh-CN" sz="1200" dirty="0">
                <a:solidFill>
                  <a:srgbClr val="FF0000"/>
                </a:solidFill>
                <a:latin typeface="Times New Roman" panose="02020603050405020304" pitchFamily="18" charset="0"/>
                <a:ea typeface="宋体" panose="02010600030101010101" pitchFamily="2" charset="-122"/>
              </a:rPr>
              <a:t>文雅丽</a:t>
            </a:r>
            <a:r>
              <a:rPr lang="en-US" altLang="zh-CN" sz="1200" dirty="0">
                <a:solidFill>
                  <a:srgbClr val="000000"/>
                </a:solidFill>
                <a:latin typeface="Calibri" panose="020F0502020204030204" charset="0"/>
                <a:ea typeface="宋体" panose="02010600030101010101" pitchFamily="2" charset="-122"/>
              </a:rPr>
              <a:t>,</a:t>
            </a:r>
            <a:r>
              <a:rPr lang="en-US" altLang="zh-CN" sz="1200" dirty="0">
                <a:solidFill>
                  <a:srgbClr val="215968"/>
                </a:solidFill>
                <a:latin typeface="Times New Roman" panose="02020603050405020304" pitchFamily="18" charset="0"/>
                <a:ea typeface="宋体" panose="02010600030101010101" pitchFamily="2" charset="-122"/>
              </a:rPr>
              <a:t>欧洲王室史上第一位亚裔王妃</a:t>
            </a:r>
            <a:r>
              <a:rPr lang="en-US" altLang="zh-CN" sz="1200" dirty="0">
                <a:solidFill>
                  <a:srgbClr val="000000"/>
                </a:solidFill>
                <a:latin typeface="Calibri" panose="020F0502020204030204" charset="0"/>
                <a:ea typeface="宋体" panose="02010600030101010101" pitchFamily="2" charset="-122"/>
              </a:rPr>
              <a:t>)</a:t>
            </a:r>
            <a:endParaRPr lang="en-US" altLang="zh-CN" sz="1200" dirty="0">
              <a:solidFill>
                <a:srgbClr val="000000"/>
              </a:solidFill>
              <a:latin typeface="Calibri" panose="020F0502020204030204" charset="0"/>
              <a:ea typeface="宋体" panose="02010600030101010101" pitchFamily="2" charset="-122"/>
            </a:endParaRPr>
          </a:p>
          <a:p>
            <a:pPr eaLnBrk="1" hangingPunct="1">
              <a:lnSpc>
                <a:spcPts val="1400"/>
              </a:lnSpc>
            </a:pPr>
            <a:r>
              <a:rPr lang="en-US" altLang="zh-CN" sz="1200" dirty="0">
                <a:solidFill>
                  <a:srgbClr val="000000"/>
                </a:solidFill>
                <a:latin typeface="Calibri" panose="020F0502020204030204" charset="0"/>
                <a:ea typeface="宋体" panose="02010600030101010101" pitchFamily="2" charset="-122"/>
              </a:rPr>
              <a:t>(</a:t>
            </a:r>
            <a:r>
              <a:rPr lang="en-US" altLang="zh-CN" sz="1200" dirty="0">
                <a:solidFill>
                  <a:srgbClr val="FF0000"/>
                </a:solidFill>
                <a:latin typeface="Times New Roman" panose="02020603050405020304" pitchFamily="18" charset="0"/>
                <a:ea typeface="宋体" panose="02010600030101010101" pitchFamily="2" charset="-122"/>
              </a:rPr>
              <a:t>文雅丽</a:t>
            </a:r>
            <a:r>
              <a:rPr lang="en-US" altLang="zh-CN" sz="1200" dirty="0">
                <a:solidFill>
                  <a:srgbClr val="000000"/>
                </a:solidFill>
                <a:latin typeface="Calibri" panose="020F0502020204030204" charset="0"/>
                <a:ea typeface="宋体" panose="02010600030101010101" pitchFamily="2" charset="-122"/>
              </a:rPr>
              <a:t>,</a:t>
            </a:r>
            <a:r>
              <a:rPr lang="en-US" altLang="zh-CN" sz="1200" dirty="0">
                <a:solidFill>
                  <a:srgbClr val="215968"/>
                </a:solidFill>
                <a:latin typeface="Times New Roman" panose="02020603050405020304" pitchFamily="18" charset="0"/>
                <a:ea typeface="宋体" panose="02010600030101010101" pitchFamily="2" charset="-122"/>
              </a:rPr>
              <a:t>北欧的戴安娜王妃</a:t>
            </a:r>
            <a:r>
              <a:rPr lang="en-US" altLang="zh-CN" sz="1200" dirty="0">
                <a:solidFill>
                  <a:srgbClr val="000000"/>
                </a:solidFill>
                <a:latin typeface="Calibri" panose="020F0502020204030204" charset="0"/>
                <a:ea typeface="宋体" panose="02010600030101010101" pitchFamily="2" charset="-122"/>
              </a:rPr>
              <a:t>)</a:t>
            </a:r>
            <a:endParaRPr lang="en-US" altLang="zh-CN" sz="1200" dirty="0">
              <a:solidFill>
                <a:srgbClr val="000000"/>
              </a:solidFill>
              <a:latin typeface="Calibri" panose="020F0502020204030204" charset="0"/>
              <a:ea typeface="宋体" panose="02010600030101010101" pitchFamily="2" charset="-122"/>
            </a:endParaRPr>
          </a:p>
          <a:p>
            <a:pPr eaLnBrk="1" hangingPunct="1">
              <a:lnSpc>
                <a:spcPts val="1000"/>
              </a:lnSpc>
            </a:pPr>
            <a:endParaRPr lang="en-US" altLang="zh-CN" dirty="0">
              <a:latin typeface="Calibri" panose="020F0502020204030204" charset="0"/>
              <a:ea typeface="宋体" panose="02010600030101010101" pitchFamily="2" charset="-122"/>
            </a:endParaRPr>
          </a:p>
          <a:p>
            <a:pPr eaLnBrk="1" hangingPunct="1">
              <a:lnSpc>
                <a:spcPts val="1800"/>
              </a:lnSpc>
            </a:pPr>
            <a:r>
              <a:rPr lang="en-US" altLang="zh-CN" sz="1200" dirty="0">
                <a:solidFill>
                  <a:srgbClr val="000000"/>
                </a:solidFill>
                <a:latin typeface="Calibri" panose="020F0502020204030204" charset="0"/>
                <a:ea typeface="宋体" panose="02010600030101010101" pitchFamily="2" charset="-122"/>
              </a:rPr>
              <a:t>(</a:t>
            </a:r>
            <a:r>
              <a:rPr lang="en-US" altLang="zh-CN" sz="1200" dirty="0">
                <a:solidFill>
                  <a:srgbClr val="FF0000"/>
                </a:solidFill>
                <a:latin typeface="Times New Roman" panose="02020603050405020304" pitchFamily="18" charset="0"/>
                <a:ea typeface="宋体" panose="02010600030101010101" pitchFamily="2" charset="-122"/>
              </a:rPr>
              <a:t>文雅丽</a:t>
            </a:r>
            <a:r>
              <a:rPr lang="en-US" altLang="zh-CN" sz="1200" dirty="0">
                <a:solidFill>
                  <a:srgbClr val="000000"/>
                </a:solidFill>
                <a:latin typeface="Calibri" panose="020F0502020204030204" charset="0"/>
                <a:ea typeface="宋体" panose="02010600030101010101" pitchFamily="2" charset="-122"/>
              </a:rPr>
              <a:t>,</a:t>
            </a:r>
            <a:r>
              <a:rPr lang="en-US" altLang="zh-CN" sz="1200" dirty="0">
                <a:solidFill>
                  <a:srgbClr val="0070C0"/>
                </a:solidFill>
                <a:latin typeface="Times New Roman" panose="02020603050405020304" pitchFamily="18" charset="0"/>
                <a:ea typeface="宋体" panose="02010600030101010101" pitchFamily="2" charset="-122"/>
              </a:rPr>
              <a:t>亚历山德拉王妃</a:t>
            </a:r>
            <a:r>
              <a:rPr lang="en-US" altLang="zh-CN" sz="1200" dirty="0">
                <a:solidFill>
                  <a:srgbClr val="000000"/>
                </a:solidFill>
                <a:latin typeface="Calibri" panose="020F0502020204030204" charset="0"/>
                <a:ea typeface="宋体" panose="02010600030101010101" pitchFamily="2" charset="-122"/>
              </a:rPr>
              <a:t>)</a:t>
            </a:r>
            <a:endParaRPr lang="en-US" altLang="zh-CN" sz="1200" dirty="0">
              <a:solidFill>
                <a:srgbClr val="000000"/>
              </a:solidFill>
              <a:latin typeface="Calibri" panose="020F0502020204030204" charset="0"/>
              <a:ea typeface="宋体" panose="02010600030101010101" pitchFamily="2" charset="-122"/>
            </a:endParaRPr>
          </a:p>
          <a:p>
            <a:pPr eaLnBrk="1" hangingPunct="1">
              <a:lnSpc>
                <a:spcPts val="1400"/>
              </a:lnSpc>
            </a:pPr>
            <a:r>
              <a:rPr lang="en-US" altLang="zh-CN" sz="1200" dirty="0">
                <a:solidFill>
                  <a:srgbClr val="000000"/>
                </a:solidFill>
                <a:latin typeface="Calibri" panose="020F0502020204030204" charset="0"/>
                <a:ea typeface="宋体" panose="02010600030101010101" pitchFamily="2" charset="-122"/>
              </a:rPr>
              <a:t>(</a:t>
            </a:r>
            <a:r>
              <a:rPr lang="en-US" altLang="zh-CN" sz="1200" dirty="0">
                <a:solidFill>
                  <a:srgbClr val="FF0000"/>
                </a:solidFill>
                <a:latin typeface="Times New Roman" panose="02020603050405020304" pitchFamily="18" charset="0"/>
                <a:ea typeface="宋体" panose="02010600030101010101" pitchFamily="2" charset="-122"/>
              </a:rPr>
              <a:t>文雅丽</a:t>
            </a:r>
            <a:r>
              <a:rPr lang="en-US" altLang="zh-CN" sz="1200" dirty="0">
                <a:solidFill>
                  <a:srgbClr val="000000"/>
                </a:solidFill>
                <a:latin typeface="Calibri" panose="020F0502020204030204" charset="0"/>
                <a:ea typeface="宋体" panose="02010600030101010101" pitchFamily="2" charset="-122"/>
              </a:rPr>
              <a:t>,</a:t>
            </a:r>
            <a:r>
              <a:rPr lang="en-US" altLang="zh-CN" sz="1200" dirty="0">
                <a:solidFill>
                  <a:srgbClr val="0070C0"/>
                </a:solidFill>
                <a:latin typeface="Times New Roman" panose="02020603050405020304" pitchFamily="18" charset="0"/>
                <a:ea typeface="宋体" panose="02010600030101010101" pitchFamily="2" charset="-122"/>
              </a:rPr>
              <a:t>土生土长的香港女孩</a:t>
            </a:r>
            <a:r>
              <a:rPr lang="en-US" altLang="zh-CN" sz="1200" dirty="0">
                <a:solidFill>
                  <a:srgbClr val="0070C0"/>
                </a:solidFill>
                <a:latin typeface="Calibri" panose="020F0502020204030204" charset="0"/>
                <a:ea typeface="宋体" panose="02010600030101010101" pitchFamily="2" charset="-122"/>
              </a:rPr>
              <a:t>)</a:t>
            </a:r>
            <a:endParaRPr lang="en-US" altLang="zh-CN" sz="1200" dirty="0">
              <a:solidFill>
                <a:srgbClr val="0070C0"/>
              </a:solidFill>
              <a:latin typeface="Calibri" panose="020F0502020204030204" charset="0"/>
              <a:ea typeface="宋体" panose="02010600030101010101" pitchFamily="2" charset="-122"/>
            </a:endParaRPr>
          </a:p>
          <a:p>
            <a:pPr eaLnBrk="1" hangingPunct="1">
              <a:lnSpc>
                <a:spcPts val="1400"/>
              </a:lnSpc>
            </a:pPr>
            <a:r>
              <a:rPr lang="en-US" altLang="zh-CN" sz="1200" dirty="0">
                <a:solidFill>
                  <a:srgbClr val="000000"/>
                </a:solidFill>
                <a:latin typeface="Calibri" panose="020F0502020204030204" charset="0"/>
                <a:ea typeface="宋体" panose="02010600030101010101" pitchFamily="2" charset="-122"/>
              </a:rPr>
              <a:t>(</a:t>
            </a:r>
            <a:r>
              <a:rPr lang="en-US" altLang="zh-CN" sz="1200" dirty="0">
                <a:solidFill>
                  <a:srgbClr val="FF0000"/>
                </a:solidFill>
                <a:latin typeface="Times New Roman" panose="02020603050405020304" pitchFamily="18" charset="0"/>
                <a:ea typeface="宋体" panose="02010600030101010101" pitchFamily="2" charset="-122"/>
              </a:rPr>
              <a:t>文雅丽</a:t>
            </a:r>
            <a:r>
              <a:rPr lang="en-US" altLang="zh-CN" sz="1200" dirty="0">
                <a:solidFill>
                  <a:srgbClr val="000000"/>
                </a:solidFill>
                <a:latin typeface="Calibri" panose="020F0502020204030204" charset="0"/>
                <a:ea typeface="宋体" panose="02010600030101010101" pitchFamily="2" charset="-122"/>
              </a:rPr>
              <a:t>,</a:t>
            </a:r>
            <a:r>
              <a:rPr lang="en-US" altLang="zh-CN" sz="1200" dirty="0">
                <a:solidFill>
                  <a:srgbClr val="0070C0"/>
                </a:solidFill>
                <a:latin typeface="Times New Roman" panose="02020603050405020304" pitchFamily="18" charset="0"/>
                <a:ea typeface="宋体" panose="02010600030101010101" pitchFamily="2" charset="-122"/>
              </a:rPr>
              <a:t>史上第一位亚裔王妃</a:t>
            </a:r>
            <a:r>
              <a:rPr lang="en-US" altLang="zh-CN" sz="1200" dirty="0">
                <a:solidFill>
                  <a:srgbClr val="000000"/>
                </a:solidFill>
                <a:latin typeface="Calibri" panose="020F0502020204030204" charset="0"/>
                <a:ea typeface="宋体" panose="02010600030101010101" pitchFamily="2" charset="-122"/>
              </a:rPr>
              <a:t>)</a:t>
            </a:r>
            <a:endParaRPr lang="en-US" altLang="zh-CN" sz="1200" dirty="0">
              <a:solidFill>
                <a:srgbClr val="000000"/>
              </a:solidFill>
              <a:latin typeface="Calibri" panose="020F0502020204030204" charset="0"/>
              <a:ea typeface="宋体" panose="02010600030101010101" pitchFamily="2" charset="-122"/>
            </a:endParaRPr>
          </a:p>
          <a:p>
            <a:pPr eaLnBrk="1" hangingPunct="1">
              <a:lnSpc>
                <a:spcPts val="1400"/>
              </a:lnSpc>
            </a:pPr>
            <a:r>
              <a:rPr lang="en-US" altLang="zh-CN" sz="1200" dirty="0">
                <a:solidFill>
                  <a:srgbClr val="000000"/>
                </a:solidFill>
                <a:latin typeface="Calibri" panose="020F0502020204030204" charset="0"/>
                <a:ea typeface="宋体" panose="02010600030101010101" pitchFamily="2" charset="-122"/>
              </a:rPr>
              <a:t>(</a:t>
            </a:r>
            <a:r>
              <a:rPr lang="en-US" altLang="zh-CN" sz="1200" dirty="0">
                <a:solidFill>
                  <a:srgbClr val="FF0000"/>
                </a:solidFill>
                <a:latin typeface="Times New Roman" panose="02020603050405020304" pitchFamily="18" charset="0"/>
                <a:ea typeface="宋体" panose="02010600030101010101" pitchFamily="2" charset="-122"/>
              </a:rPr>
              <a:t>文雅丽</a:t>
            </a:r>
            <a:r>
              <a:rPr lang="en-US" altLang="zh-CN" sz="1200" dirty="0">
                <a:solidFill>
                  <a:srgbClr val="000000"/>
                </a:solidFill>
                <a:latin typeface="Calibri" panose="020F0502020204030204" charset="0"/>
                <a:ea typeface="宋体" panose="02010600030101010101" pitchFamily="2" charset="-122"/>
              </a:rPr>
              <a:t>,</a:t>
            </a:r>
            <a:r>
              <a:rPr lang="en-US" altLang="zh-CN" sz="1200" dirty="0">
                <a:solidFill>
                  <a:srgbClr val="0070C0"/>
                </a:solidFill>
                <a:latin typeface="Times New Roman" panose="02020603050405020304" pitchFamily="18" charset="0"/>
                <a:ea typeface="宋体" panose="02010600030101010101" pitchFamily="2" charset="-122"/>
              </a:rPr>
              <a:t>欧洲王室史上亚裔王妃</a:t>
            </a:r>
            <a:r>
              <a:rPr lang="en-US" altLang="zh-CN" sz="1200" dirty="0">
                <a:solidFill>
                  <a:srgbClr val="000000"/>
                </a:solidFill>
                <a:latin typeface="Calibri" panose="020F0502020204030204" charset="0"/>
                <a:ea typeface="宋体" panose="02010600030101010101" pitchFamily="2" charset="-122"/>
              </a:rPr>
              <a:t>)</a:t>
            </a:r>
            <a:endParaRPr lang="en-US" altLang="zh-CN" sz="1200" dirty="0">
              <a:solidFill>
                <a:srgbClr val="000000"/>
              </a:solidFill>
              <a:latin typeface="Calibri" panose="020F0502020204030204" charset="0"/>
              <a:ea typeface="宋体" panose="02010600030101010101" pitchFamily="2" charset="-122"/>
            </a:endParaRPr>
          </a:p>
          <a:p>
            <a:pPr eaLnBrk="1" hangingPunct="1">
              <a:lnSpc>
                <a:spcPts val="1400"/>
              </a:lnSpc>
            </a:pPr>
            <a:r>
              <a:rPr lang="en-US" altLang="zh-CN" sz="1200" dirty="0">
                <a:solidFill>
                  <a:srgbClr val="000000"/>
                </a:solidFill>
                <a:latin typeface="Calibri" panose="020F0502020204030204" charset="0"/>
                <a:ea typeface="宋体" panose="02010600030101010101" pitchFamily="2" charset="-122"/>
              </a:rPr>
              <a:t>(</a:t>
            </a:r>
            <a:r>
              <a:rPr lang="en-US" altLang="zh-CN" sz="1200" dirty="0">
                <a:solidFill>
                  <a:srgbClr val="FF0000"/>
                </a:solidFill>
                <a:latin typeface="Times New Roman" panose="02020603050405020304" pitchFamily="18" charset="0"/>
                <a:ea typeface="宋体" panose="02010600030101010101" pitchFamily="2" charset="-122"/>
              </a:rPr>
              <a:t>文雅丽</a:t>
            </a:r>
            <a:r>
              <a:rPr lang="en-US" altLang="zh-CN" sz="1200" dirty="0">
                <a:solidFill>
                  <a:srgbClr val="000000"/>
                </a:solidFill>
                <a:latin typeface="Calibri" panose="020F0502020204030204" charset="0"/>
                <a:ea typeface="宋体" panose="02010600030101010101" pitchFamily="2" charset="-122"/>
              </a:rPr>
              <a:t>,</a:t>
            </a:r>
            <a:r>
              <a:rPr lang="en-US" altLang="zh-CN" sz="1200" dirty="0">
                <a:solidFill>
                  <a:srgbClr val="0070C0"/>
                </a:solidFill>
                <a:latin typeface="Times New Roman" panose="02020603050405020304" pitchFamily="18" charset="0"/>
                <a:ea typeface="宋体" panose="02010600030101010101" pitchFamily="2" charset="-122"/>
              </a:rPr>
              <a:t>北欧的戴安娜王妃</a:t>
            </a:r>
            <a:r>
              <a:rPr lang="en-US" altLang="zh-CN" sz="1200" dirty="0">
                <a:solidFill>
                  <a:srgbClr val="000000"/>
                </a:solidFill>
                <a:latin typeface="Calibri" panose="020F0502020204030204" charset="0"/>
                <a:ea typeface="宋体" panose="02010600030101010101" pitchFamily="2" charset="-122"/>
              </a:rPr>
              <a:t>)</a:t>
            </a:r>
            <a:endParaRPr lang="en-US" altLang="zh-CN" sz="1200" dirty="0">
              <a:solidFill>
                <a:srgbClr val="000000"/>
              </a:solidFill>
              <a:latin typeface="Calibri" panose="020F0502020204030204" charset="0"/>
              <a:ea typeface="宋体" panose="02010600030101010101" pitchFamily="2" charset="-122"/>
            </a:endParaRPr>
          </a:p>
          <a:p>
            <a:pPr eaLnBrk="1" hangingPunct="1">
              <a:lnSpc>
                <a:spcPts val="1000"/>
              </a:lnSpc>
            </a:pPr>
            <a:endParaRPr lang="en-US" altLang="zh-CN" dirty="0">
              <a:latin typeface="Calibri" panose="020F0502020204030204" charset="0"/>
              <a:ea typeface="宋体" panose="02010600030101010101" pitchFamily="2" charset="-122"/>
            </a:endParaRPr>
          </a:p>
          <a:p>
            <a:pPr eaLnBrk="1" hangingPunct="1">
              <a:lnSpc>
                <a:spcPts val="2100"/>
              </a:lnSpc>
            </a:pPr>
            <a:r>
              <a:rPr lang="en-US" altLang="zh-CN" sz="1200" dirty="0">
                <a:solidFill>
                  <a:srgbClr val="000000"/>
                </a:solidFill>
                <a:latin typeface="Calibri" panose="020F0502020204030204" charset="0"/>
                <a:ea typeface="宋体" panose="02010600030101010101" pitchFamily="2" charset="-122"/>
              </a:rPr>
              <a:t>(</a:t>
            </a:r>
            <a:r>
              <a:rPr lang="en-US" altLang="zh-CN" sz="1200" dirty="0">
                <a:solidFill>
                  <a:srgbClr val="FF0000"/>
                </a:solidFill>
                <a:latin typeface="Times New Roman" panose="02020603050405020304" pitchFamily="18" charset="0"/>
                <a:ea typeface="宋体" panose="02010600030101010101" pitchFamily="2" charset="-122"/>
              </a:rPr>
              <a:t>文雅丽</a:t>
            </a:r>
            <a:r>
              <a:rPr lang="en-US" altLang="zh-CN" sz="1200" dirty="0">
                <a:solidFill>
                  <a:srgbClr val="000000"/>
                </a:solidFill>
                <a:latin typeface="Calibri" panose="020F0502020204030204" charset="0"/>
                <a:ea typeface="宋体" panose="02010600030101010101" pitchFamily="2" charset="-122"/>
              </a:rPr>
              <a:t>,</a:t>
            </a:r>
            <a:r>
              <a:rPr lang="en-US" altLang="zh-CN" sz="1200" dirty="0">
                <a:solidFill>
                  <a:srgbClr val="2B3DE7"/>
                </a:solidFill>
                <a:latin typeface="Times New Roman" panose="02020603050405020304" pitchFamily="18" charset="0"/>
                <a:ea typeface="宋体" panose="02010600030101010101" pitchFamily="2" charset="-122"/>
              </a:rPr>
              <a:t>亚历山德拉王妃</a:t>
            </a:r>
            <a:r>
              <a:rPr lang="en-US" altLang="zh-CN" sz="1200" dirty="0">
                <a:solidFill>
                  <a:srgbClr val="000000"/>
                </a:solidFill>
                <a:latin typeface="Calibri" panose="020F0502020204030204" charset="0"/>
                <a:ea typeface="宋体" panose="02010600030101010101" pitchFamily="2" charset="-122"/>
              </a:rPr>
              <a:t>)</a:t>
            </a:r>
            <a:endParaRPr lang="en-US" altLang="zh-CN" sz="1200" dirty="0">
              <a:solidFill>
                <a:srgbClr val="000000"/>
              </a:solidFill>
              <a:latin typeface="Calibri" panose="020F0502020204030204" charset="0"/>
              <a:ea typeface="宋体" panose="02010600030101010101" pitchFamily="2" charset="-122"/>
            </a:endParaRPr>
          </a:p>
          <a:p>
            <a:pPr eaLnBrk="1" hangingPunct="1">
              <a:lnSpc>
                <a:spcPts val="1400"/>
              </a:lnSpc>
            </a:pPr>
            <a:r>
              <a:rPr lang="en-US" altLang="zh-CN" sz="1200" dirty="0">
                <a:solidFill>
                  <a:srgbClr val="000000"/>
                </a:solidFill>
                <a:latin typeface="Calibri" panose="020F0502020204030204" charset="0"/>
                <a:ea typeface="宋体" panose="02010600030101010101" pitchFamily="2" charset="-122"/>
              </a:rPr>
              <a:t>(</a:t>
            </a:r>
            <a:r>
              <a:rPr lang="en-US" altLang="zh-CN" sz="1200" dirty="0">
                <a:solidFill>
                  <a:srgbClr val="FF0000"/>
                </a:solidFill>
                <a:latin typeface="Times New Roman" panose="02020603050405020304" pitchFamily="18" charset="0"/>
                <a:ea typeface="宋体" panose="02010600030101010101" pitchFamily="2" charset="-122"/>
              </a:rPr>
              <a:t>文雅丽</a:t>
            </a:r>
            <a:r>
              <a:rPr lang="en-US" altLang="zh-CN" sz="1200" dirty="0">
                <a:solidFill>
                  <a:srgbClr val="000000"/>
                </a:solidFill>
                <a:latin typeface="Calibri" panose="020F0502020204030204" charset="0"/>
                <a:ea typeface="宋体" panose="02010600030101010101" pitchFamily="2" charset="-122"/>
              </a:rPr>
              <a:t>,</a:t>
            </a:r>
            <a:r>
              <a:rPr lang="en-US" altLang="zh-CN" sz="1200" dirty="0">
                <a:solidFill>
                  <a:srgbClr val="2B3DE7"/>
                </a:solidFill>
                <a:latin typeface="Times New Roman" panose="02020603050405020304" pitchFamily="18" charset="0"/>
                <a:ea typeface="宋体" panose="02010600030101010101" pitchFamily="2" charset="-122"/>
              </a:rPr>
              <a:t>土生土长的香港女孩</a:t>
            </a:r>
            <a:r>
              <a:rPr lang="en-US" altLang="zh-CN" sz="1200" dirty="0">
                <a:solidFill>
                  <a:srgbClr val="0070C0"/>
                </a:solidFill>
                <a:latin typeface="Calibri" panose="020F0502020204030204" charset="0"/>
                <a:ea typeface="宋体" panose="02010600030101010101" pitchFamily="2" charset="-122"/>
              </a:rPr>
              <a:t>)</a:t>
            </a:r>
            <a:endParaRPr lang="en-US" altLang="zh-CN" sz="1200" dirty="0">
              <a:solidFill>
                <a:srgbClr val="0070C0"/>
              </a:solidFill>
              <a:latin typeface="Calibri" panose="020F0502020204030204" charset="0"/>
              <a:ea typeface="宋体" panose="02010600030101010101" pitchFamily="2" charset="-122"/>
            </a:endParaRPr>
          </a:p>
          <a:p>
            <a:pPr eaLnBrk="1" hangingPunct="1">
              <a:lnSpc>
                <a:spcPts val="1400"/>
              </a:lnSpc>
            </a:pPr>
            <a:r>
              <a:rPr lang="en-US" altLang="zh-CN" sz="1200" dirty="0">
                <a:solidFill>
                  <a:srgbClr val="000000"/>
                </a:solidFill>
                <a:latin typeface="Calibri" panose="020F0502020204030204" charset="0"/>
                <a:ea typeface="宋体" panose="02010600030101010101" pitchFamily="2" charset="-122"/>
              </a:rPr>
              <a:t>(</a:t>
            </a:r>
            <a:r>
              <a:rPr lang="en-US" altLang="zh-CN" sz="1200" dirty="0">
                <a:solidFill>
                  <a:srgbClr val="FF0000"/>
                </a:solidFill>
                <a:latin typeface="Times New Roman" panose="02020603050405020304" pitchFamily="18" charset="0"/>
                <a:ea typeface="宋体" panose="02010600030101010101" pitchFamily="2" charset="-122"/>
              </a:rPr>
              <a:t>文雅丽</a:t>
            </a:r>
            <a:r>
              <a:rPr lang="en-US" altLang="zh-CN" sz="1200" dirty="0">
                <a:solidFill>
                  <a:srgbClr val="000000"/>
                </a:solidFill>
                <a:latin typeface="Calibri" panose="020F0502020204030204" charset="0"/>
                <a:ea typeface="宋体" panose="02010600030101010101" pitchFamily="2" charset="-122"/>
              </a:rPr>
              <a:t>,</a:t>
            </a:r>
            <a:r>
              <a:rPr lang="en-US" altLang="zh-CN" sz="1200" dirty="0">
                <a:solidFill>
                  <a:srgbClr val="2B3DE7"/>
                </a:solidFill>
                <a:latin typeface="Times New Roman" panose="02020603050405020304" pitchFamily="18" charset="0"/>
                <a:ea typeface="宋体" panose="02010600030101010101" pitchFamily="2" charset="-122"/>
              </a:rPr>
              <a:t>史上第一位亚裔王妃</a:t>
            </a:r>
            <a:r>
              <a:rPr lang="en-US" altLang="zh-CN" sz="1200" dirty="0">
                <a:solidFill>
                  <a:srgbClr val="000000"/>
                </a:solidFill>
                <a:latin typeface="Calibri" panose="020F0502020204030204" charset="0"/>
                <a:ea typeface="宋体" panose="02010600030101010101" pitchFamily="2" charset="-122"/>
              </a:rPr>
              <a:t>)</a:t>
            </a:r>
            <a:endParaRPr lang="en-US" altLang="zh-CN" sz="1200" dirty="0">
              <a:solidFill>
                <a:srgbClr val="000000"/>
              </a:solidFill>
              <a:latin typeface="Calibri" panose="020F0502020204030204" charset="0"/>
              <a:ea typeface="宋体" panose="02010600030101010101" pitchFamily="2" charset="-122"/>
            </a:endParaRPr>
          </a:p>
          <a:p>
            <a:pPr eaLnBrk="1" hangingPunct="1">
              <a:lnSpc>
                <a:spcPts val="1400"/>
              </a:lnSpc>
            </a:pPr>
            <a:r>
              <a:rPr lang="en-US" altLang="zh-CN" sz="1200" dirty="0">
                <a:solidFill>
                  <a:srgbClr val="000000"/>
                </a:solidFill>
                <a:latin typeface="Calibri" panose="020F0502020204030204" charset="0"/>
                <a:ea typeface="宋体" panose="02010600030101010101" pitchFamily="2" charset="-122"/>
              </a:rPr>
              <a:t>(</a:t>
            </a:r>
            <a:r>
              <a:rPr lang="en-US" altLang="zh-CN" sz="1200" dirty="0">
                <a:solidFill>
                  <a:srgbClr val="FF0000"/>
                </a:solidFill>
                <a:latin typeface="Times New Roman" panose="02020603050405020304" pitchFamily="18" charset="0"/>
                <a:ea typeface="宋体" panose="02010600030101010101" pitchFamily="2" charset="-122"/>
              </a:rPr>
              <a:t>文雅丽</a:t>
            </a:r>
            <a:r>
              <a:rPr lang="en-US" altLang="zh-CN" sz="1200" dirty="0">
                <a:solidFill>
                  <a:srgbClr val="000000"/>
                </a:solidFill>
                <a:latin typeface="Calibri" panose="020F0502020204030204" charset="0"/>
                <a:ea typeface="宋体" panose="02010600030101010101" pitchFamily="2" charset="-122"/>
              </a:rPr>
              <a:t>,</a:t>
            </a:r>
            <a:r>
              <a:rPr lang="en-US" altLang="zh-CN" sz="1200" dirty="0">
                <a:solidFill>
                  <a:srgbClr val="2B3DE7"/>
                </a:solidFill>
                <a:latin typeface="Times New Roman" panose="02020603050405020304" pitchFamily="18" charset="0"/>
                <a:ea typeface="宋体" panose="02010600030101010101" pitchFamily="2" charset="-122"/>
              </a:rPr>
              <a:t>北欧的戴安娜王妃</a:t>
            </a:r>
            <a:r>
              <a:rPr lang="en-US" altLang="zh-CN" sz="1200" dirty="0">
                <a:solidFill>
                  <a:srgbClr val="000000"/>
                </a:solidFill>
                <a:latin typeface="Calibri" panose="020F0502020204030204" charset="0"/>
                <a:ea typeface="宋体" panose="02010600030101010101" pitchFamily="2" charset="-122"/>
              </a:rPr>
              <a:t>)</a:t>
            </a:r>
            <a:endParaRPr lang="en-US" altLang="zh-CN" sz="1200" dirty="0">
              <a:solidFill>
                <a:srgbClr val="000000"/>
              </a:solidFill>
              <a:latin typeface="Calibri" panose="020F0502020204030204" charset="0"/>
              <a:ea typeface="宋体" panose="02010600030101010101" pitchFamily="2" charset="-122"/>
            </a:endParaRPr>
          </a:p>
          <a:p>
            <a:pPr eaLnBrk="1" hangingPunct="1">
              <a:lnSpc>
                <a:spcPts val="1000"/>
              </a:lnSpc>
            </a:pPr>
            <a:endParaRPr lang="en-US" altLang="zh-CN" dirty="0">
              <a:latin typeface="Calibri" panose="020F0502020204030204" charset="0"/>
              <a:ea typeface="宋体" panose="02010600030101010101" pitchFamily="2" charset="-122"/>
            </a:endParaRPr>
          </a:p>
          <a:p>
            <a:pPr eaLnBrk="1" hangingPunct="1">
              <a:lnSpc>
                <a:spcPts val="2300"/>
              </a:lnSpc>
            </a:pPr>
            <a:r>
              <a:rPr lang="en-US" altLang="zh-CN" sz="1200" dirty="0">
                <a:solidFill>
                  <a:srgbClr val="000000"/>
                </a:solidFill>
                <a:latin typeface="Calibri" panose="020F0502020204030204" charset="0"/>
                <a:ea typeface="宋体" panose="02010600030101010101" pitchFamily="2" charset="-122"/>
              </a:rPr>
              <a:t>(</a:t>
            </a:r>
            <a:r>
              <a:rPr lang="en-US" altLang="zh-CN" sz="1200" dirty="0">
                <a:solidFill>
                  <a:srgbClr val="FF0000"/>
                </a:solidFill>
                <a:latin typeface="Times New Roman" panose="02020603050405020304" pitchFamily="18" charset="0"/>
                <a:ea typeface="宋体" panose="02010600030101010101" pitchFamily="2" charset="-122"/>
              </a:rPr>
              <a:t>文雅丽</a:t>
            </a:r>
            <a:r>
              <a:rPr lang="en-US" altLang="zh-CN" sz="1200" dirty="0">
                <a:solidFill>
                  <a:srgbClr val="000000"/>
                </a:solidFill>
                <a:latin typeface="Calibri" panose="020F0502020204030204" charset="0"/>
                <a:ea typeface="宋体" panose="02010600030101010101" pitchFamily="2" charset="-122"/>
              </a:rPr>
              <a:t>,</a:t>
            </a:r>
            <a:r>
              <a:rPr lang="en-US" altLang="zh-CN" sz="1200" dirty="0">
                <a:solidFill>
                  <a:srgbClr val="0C03BD"/>
                </a:solidFill>
                <a:latin typeface="Times New Roman" panose="02020603050405020304" pitchFamily="18" charset="0"/>
                <a:ea typeface="宋体" panose="02010600030101010101" pitchFamily="2" charset="-122"/>
              </a:rPr>
              <a:t>亚历山德拉王妃</a:t>
            </a:r>
            <a:r>
              <a:rPr lang="en-US" altLang="zh-CN" sz="1200" dirty="0">
                <a:solidFill>
                  <a:srgbClr val="000000"/>
                </a:solidFill>
                <a:latin typeface="Calibri" panose="020F0502020204030204" charset="0"/>
                <a:ea typeface="宋体" panose="02010600030101010101" pitchFamily="2" charset="-122"/>
              </a:rPr>
              <a:t>)</a:t>
            </a:r>
            <a:endParaRPr lang="en-US" altLang="zh-CN" sz="1200" dirty="0">
              <a:solidFill>
                <a:srgbClr val="000000"/>
              </a:solidFill>
              <a:latin typeface="Calibri" panose="020F0502020204030204" charset="0"/>
              <a:ea typeface="宋体" panose="02010600030101010101" pitchFamily="2" charset="-122"/>
            </a:endParaRPr>
          </a:p>
          <a:p>
            <a:pPr eaLnBrk="1" hangingPunct="1">
              <a:lnSpc>
                <a:spcPts val="1400"/>
              </a:lnSpc>
            </a:pPr>
            <a:r>
              <a:rPr lang="en-US" altLang="zh-CN" sz="1200" dirty="0">
                <a:solidFill>
                  <a:srgbClr val="000000"/>
                </a:solidFill>
                <a:latin typeface="Calibri" panose="020F0502020204030204" charset="0"/>
                <a:ea typeface="宋体" panose="02010600030101010101" pitchFamily="2" charset="-122"/>
              </a:rPr>
              <a:t>(</a:t>
            </a:r>
            <a:r>
              <a:rPr lang="en-US" altLang="zh-CN" sz="1200" dirty="0">
                <a:solidFill>
                  <a:srgbClr val="FF0000"/>
                </a:solidFill>
                <a:latin typeface="Times New Roman" panose="02020603050405020304" pitchFamily="18" charset="0"/>
                <a:ea typeface="宋体" panose="02010600030101010101" pitchFamily="2" charset="-122"/>
              </a:rPr>
              <a:t>文雅丽</a:t>
            </a:r>
            <a:r>
              <a:rPr lang="en-US" altLang="zh-CN" sz="1200" dirty="0">
                <a:solidFill>
                  <a:srgbClr val="000000"/>
                </a:solidFill>
                <a:latin typeface="Calibri" panose="020F0502020204030204" charset="0"/>
                <a:ea typeface="宋体" panose="02010600030101010101" pitchFamily="2" charset="-122"/>
              </a:rPr>
              <a:t>,</a:t>
            </a:r>
            <a:r>
              <a:rPr lang="en-US" altLang="zh-CN" sz="1200" dirty="0">
                <a:solidFill>
                  <a:srgbClr val="0C03BD"/>
                </a:solidFill>
                <a:latin typeface="Times New Roman" panose="02020603050405020304" pitchFamily="18" charset="0"/>
                <a:ea typeface="宋体" panose="02010600030101010101" pitchFamily="2" charset="-122"/>
              </a:rPr>
              <a:t>北欧的戴安娜王妃</a:t>
            </a:r>
            <a:r>
              <a:rPr lang="en-US" altLang="zh-CN" sz="1200" dirty="0">
                <a:solidFill>
                  <a:srgbClr val="000000"/>
                </a:solidFill>
                <a:latin typeface="Calibri" panose="020F0502020204030204" charset="0"/>
                <a:ea typeface="宋体" panose="02010600030101010101" pitchFamily="2" charset="-122"/>
              </a:rPr>
              <a:t>)</a:t>
            </a:r>
            <a:endParaRPr lang="en-US" altLang="zh-CN" sz="1200" dirty="0">
              <a:solidFill>
                <a:srgbClr val="000000"/>
              </a:solidFill>
              <a:latin typeface="Calibri" panose="020F0502020204030204" charset="0"/>
              <a:ea typeface="宋体" panose="02010600030101010101" pitchFamily="2" charset="-122"/>
            </a:endParaRPr>
          </a:p>
        </p:txBody>
      </p:sp>
      <p:sp>
        <p:nvSpPr>
          <p:cNvPr id="24607" name="TextBox 1"/>
          <p:cNvSpPr txBox="1"/>
          <p:nvPr/>
        </p:nvSpPr>
        <p:spPr>
          <a:xfrm>
            <a:off x="2908300" y="1384300"/>
            <a:ext cx="337185" cy="327660"/>
          </a:xfrm>
          <a:prstGeom prst="rect">
            <a:avLst/>
          </a:prstGeom>
          <a:noFill/>
          <a:ln w="9525">
            <a:noFill/>
          </a:ln>
        </p:spPr>
        <p:txBody>
          <a:bodyPr wrap="none" lIns="0" tIns="0" rIns="0">
            <a:spAutoFit/>
          </a:bodyPr>
          <a:p>
            <a:pPr eaLnBrk="1" hangingPunct="1">
              <a:lnSpc>
                <a:spcPts val="2200"/>
              </a:lnSpc>
            </a:pPr>
            <a:r>
              <a:rPr lang="en-US" altLang="zh-CN" dirty="0">
                <a:solidFill>
                  <a:srgbClr val="000000"/>
                </a:solidFill>
                <a:latin typeface="Calibri" panose="020F0502020204030204" charset="0"/>
                <a:ea typeface="宋体" panose="02010600030101010101" pitchFamily="2" charset="-122"/>
              </a:rPr>
              <a:t>doc</a:t>
            </a:r>
            <a:endParaRPr lang="en-US" altLang="zh-CN" dirty="0">
              <a:solidFill>
                <a:srgbClr val="000000"/>
              </a:solidFill>
              <a:latin typeface="Calibri" panose="020F0502020204030204" charset="0"/>
              <a:ea typeface="宋体" panose="02010600030101010101" pitchFamily="2" charset="-122"/>
            </a:endParaRPr>
          </a:p>
        </p:txBody>
      </p:sp>
      <p:sp>
        <p:nvSpPr>
          <p:cNvPr id="24608" name="TextBox 1"/>
          <p:cNvSpPr txBox="1"/>
          <p:nvPr/>
        </p:nvSpPr>
        <p:spPr>
          <a:xfrm>
            <a:off x="2146300" y="1968500"/>
            <a:ext cx="2424430" cy="4341495"/>
          </a:xfrm>
          <a:prstGeom prst="rect">
            <a:avLst/>
          </a:prstGeom>
          <a:noFill/>
          <a:ln w="9525">
            <a:noFill/>
          </a:ln>
        </p:spPr>
        <p:txBody>
          <a:bodyPr wrap="none" lIns="0" tIns="0" rIns="0">
            <a:spAutoFit/>
          </a:bodyPr>
          <a:p>
            <a:pPr defTabSz="0" eaLnBrk="1" hangingPunct="1">
              <a:lnSpc>
                <a:spcPts val="3000"/>
              </a:lnSpc>
              <a:tabLst>
                <a:tab pos="139700" algn="l"/>
                <a:tab pos="292100" algn="l"/>
                <a:tab pos="736600" algn="l"/>
                <a:tab pos="749300" algn="l"/>
                <a:tab pos="762000" algn="l"/>
                <a:tab pos="914400" algn="l"/>
              </a:tabLst>
            </a:pPr>
            <a:r>
              <a:rPr lang="en-US" altLang="zh-CN" dirty="0">
                <a:latin typeface="Calibri" panose="020F0502020204030204" charset="0"/>
                <a:ea typeface="宋体" panose="02010600030101010101" pitchFamily="2" charset="-122"/>
              </a:rPr>
              <a:t>	</a:t>
            </a:r>
            <a:r>
              <a:rPr lang="en-US" altLang="zh-CN" sz="2400" dirty="0">
                <a:solidFill>
                  <a:srgbClr val="FFFFFF"/>
                </a:solidFill>
                <a:latin typeface="微软雅黑" panose="020B0503020204020204" charset="-122"/>
                <a:ea typeface="宋体" panose="02010600030101010101" pitchFamily="2" charset="-122"/>
              </a:rPr>
              <a:t>预处理</a:t>
            </a:r>
            <a:endParaRPr lang="en-US" altLang="zh-CN" sz="2400" dirty="0">
              <a:solidFill>
                <a:srgbClr val="FFFFFF"/>
              </a:solidFill>
              <a:latin typeface="微软雅黑" panose="020B0503020204020204" charset="-122"/>
              <a:ea typeface="宋体" panose="02010600030101010101" pitchFamily="2" charset="-122"/>
            </a:endParaRPr>
          </a:p>
          <a:p>
            <a:pPr defTabSz="0" eaLnBrk="1" hangingPunct="1">
              <a:lnSpc>
                <a:spcPts val="1000"/>
              </a:lnSpc>
              <a:tabLst>
                <a:tab pos="139700" algn="l"/>
                <a:tab pos="292100" algn="l"/>
                <a:tab pos="736600" algn="l"/>
                <a:tab pos="749300" algn="l"/>
                <a:tab pos="762000" algn="l"/>
                <a:tab pos="914400" algn="l"/>
              </a:tabLst>
            </a:pPr>
            <a:endParaRPr lang="en-US" altLang="zh-CN" dirty="0">
              <a:latin typeface="Calibri" panose="020F0502020204030204" charset="0"/>
              <a:ea typeface="宋体" panose="02010600030101010101" pitchFamily="2" charset="-122"/>
            </a:endParaRPr>
          </a:p>
          <a:p>
            <a:pPr defTabSz="0" eaLnBrk="1" hangingPunct="1">
              <a:lnSpc>
                <a:spcPts val="2300"/>
              </a:lnSpc>
              <a:tabLst>
                <a:tab pos="139700" algn="l"/>
                <a:tab pos="292100" algn="l"/>
                <a:tab pos="736600" algn="l"/>
                <a:tab pos="749300" algn="l"/>
                <a:tab pos="762000" algn="l"/>
                <a:tab pos="914400" algn="l"/>
              </a:tabLst>
            </a:pPr>
            <a:r>
              <a:rPr lang="en-US" altLang="zh-CN" dirty="0">
                <a:latin typeface="Calibri" panose="020F0502020204030204" charset="0"/>
                <a:ea typeface="宋体" panose="02010600030101010101" pitchFamily="2" charset="-122"/>
              </a:rPr>
              <a:t>				</a:t>
            </a:r>
            <a:r>
              <a:rPr lang="en-US" altLang="zh-CN" dirty="0">
                <a:solidFill>
                  <a:srgbClr val="000000"/>
                </a:solidFill>
                <a:latin typeface="Calibri" panose="020F0502020204030204" charset="0"/>
                <a:ea typeface="宋体" panose="02010600030101010101" pitchFamily="2" charset="-122"/>
              </a:rPr>
              <a:t>[sent</a:t>
            </a:r>
            <a:r>
              <a:rPr lang="en-US" altLang="zh-CN" dirty="0">
                <a:latin typeface="Times New Roman" panose="02020603050405020304" pitchFamily="18" charset="0"/>
                <a:ea typeface="宋体" panose="02010600030101010101" pitchFamily="2" charset="-122"/>
              </a:rPr>
              <a:t> </a:t>
            </a:r>
            <a:r>
              <a:rPr lang="en-US" altLang="zh-CN" dirty="0">
                <a:solidFill>
                  <a:srgbClr val="000000"/>
                </a:solidFill>
                <a:latin typeface="Calibri" panose="020F0502020204030204" charset="0"/>
                <a:ea typeface="宋体" panose="02010600030101010101" pitchFamily="2" charset="-122"/>
              </a:rPr>
              <a:t>related</a:t>
            </a:r>
            <a:r>
              <a:rPr lang="en-US" altLang="zh-CN" dirty="0">
                <a:latin typeface="Times New Roman" panose="02020603050405020304" pitchFamily="18" charset="0"/>
                <a:ea typeface="宋体" panose="02010600030101010101" pitchFamily="2" charset="-122"/>
              </a:rPr>
              <a:t> </a:t>
            </a:r>
            <a:r>
              <a:rPr lang="en-US" altLang="zh-CN" dirty="0">
                <a:solidFill>
                  <a:srgbClr val="000000"/>
                </a:solidFill>
                <a:latin typeface="Calibri" panose="020F0502020204030204" charset="0"/>
                <a:ea typeface="宋体" panose="02010600030101010101" pitchFamily="2" charset="-122"/>
              </a:rPr>
              <a:t>to</a:t>
            </a:r>
            <a:r>
              <a:rPr lang="en-US" altLang="zh-CN" dirty="0">
                <a:latin typeface="Times New Roman" panose="02020603050405020304" pitchFamily="18" charset="0"/>
                <a:ea typeface="宋体" panose="02010600030101010101" pitchFamily="2" charset="-122"/>
              </a:rPr>
              <a:t> </a:t>
            </a:r>
            <a:r>
              <a:rPr lang="en-US" altLang="zh-CN" dirty="0">
                <a:solidFill>
                  <a:srgbClr val="000000"/>
                </a:solidFill>
                <a:latin typeface="Calibri" panose="020F0502020204030204" charset="0"/>
                <a:ea typeface="宋体" panose="02010600030101010101" pitchFamily="2" charset="-122"/>
              </a:rPr>
              <a:t>e]</a:t>
            </a:r>
            <a:endParaRPr lang="en-US" altLang="zh-CN" dirty="0">
              <a:solidFill>
                <a:srgbClr val="000000"/>
              </a:solidFill>
              <a:latin typeface="Calibri" panose="020F0502020204030204" charset="0"/>
              <a:ea typeface="宋体" panose="02010600030101010101" pitchFamily="2" charset="-122"/>
            </a:endParaRPr>
          </a:p>
          <a:p>
            <a:pPr defTabSz="0" eaLnBrk="1" hangingPunct="1">
              <a:lnSpc>
                <a:spcPts val="1000"/>
              </a:lnSpc>
              <a:tabLst>
                <a:tab pos="139700" algn="l"/>
                <a:tab pos="292100" algn="l"/>
                <a:tab pos="736600" algn="l"/>
                <a:tab pos="749300" algn="l"/>
                <a:tab pos="762000" algn="l"/>
                <a:tab pos="914400" algn="l"/>
              </a:tabLst>
            </a:pPr>
            <a:endParaRPr lang="en-US" altLang="zh-CN" dirty="0">
              <a:latin typeface="Calibri" panose="020F0502020204030204" charset="0"/>
              <a:ea typeface="宋体" panose="02010600030101010101" pitchFamily="2" charset="-122"/>
            </a:endParaRPr>
          </a:p>
          <a:p>
            <a:pPr defTabSz="0" eaLnBrk="1" hangingPunct="1">
              <a:lnSpc>
                <a:spcPts val="3200"/>
              </a:lnSpc>
              <a:tabLst>
                <a:tab pos="139700" algn="l"/>
                <a:tab pos="292100" algn="l"/>
                <a:tab pos="736600" algn="l"/>
                <a:tab pos="749300" algn="l"/>
                <a:tab pos="762000" algn="l"/>
                <a:tab pos="914400" algn="l"/>
              </a:tabLst>
            </a:pPr>
            <a:r>
              <a:rPr lang="en-US" altLang="zh-CN" sz="2400" dirty="0">
                <a:solidFill>
                  <a:srgbClr val="FFFFFF"/>
                </a:solidFill>
                <a:latin typeface="微软雅黑" panose="020B0503020204020204" charset="-122"/>
                <a:ea typeface="宋体" panose="02010600030101010101" pitchFamily="2" charset="-122"/>
              </a:rPr>
              <a:t>抽取TAG</a:t>
            </a:r>
            <a:endParaRPr lang="en-US" altLang="zh-CN" sz="2400" dirty="0">
              <a:solidFill>
                <a:srgbClr val="FFFFFF"/>
              </a:solidFill>
              <a:latin typeface="微软雅黑" panose="020B0503020204020204" charset="-122"/>
              <a:ea typeface="宋体" panose="02010600030101010101" pitchFamily="2" charset="-122"/>
            </a:endParaRPr>
          </a:p>
          <a:p>
            <a:pPr defTabSz="0" eaLnBrk="1" hangingPunct="1">
              <a:lnSpc>
                <a:spcPts val="1000"/>
              </a:lnSpc>
              <a:tabLst>
                <a:tab pos="139700" algn="l"/>
                <a:tab pos="292100" algn="l"/>
                <a:tab pos="736600" algn="l"/>
                <a:tab pos="749300" algn="l"/>
                <a:tab pos="762000" algn="l"/>
                <a:tab pos="914400" algn="l"/>
              </a:tabLst>
            </a:pPr>
            <a:endParaRPr lang="en-US" altLang="zh-CN" dirty="0">
              <a:latin typeface="Calibri" panose="020F0502020204030204" charset="0"/>
              <a:ea typeface="宋体" panose="02010600030101010101" pitchFamily="2" charset="-122"/>
            </a:endParaRPr>
          </a:p>
          <a:p>
            <a:pPr defTabSz="0" eaLnBrk="1" hangingPunct="1">
              <a:lnSpc>
                <a:spcPts val="2600"/>
              </a:lnSpc>
              <a:tabLst>
                <a:tab pos="139700" algn="l"/>
                <a:tab pos="292100" algn="l"/>
                <a:tab pos="736600" algn="l"/>
                <a:tab pos="749300" algn="l"/>
                <a:tab pos="762000" algn="l"/>
                <a:tab pos="914400" algn="l"/>
              </a:tabLst>
            </a:pPr>
            <a:r>
              <a:rPr lang="en-US" altLang="zh-CN" dirty="0">
                <a:latin typeface="Calibri" panose="020F0502020204030204" charset="0"/>
                <a:ea typeface="宋体" panose="02010600030101010101" pitchFamily="2" charset="-122"/>
              </a:rPr>
              <a:t>				</a:t>
            </a:r>
            <a:r>
              <a:rPr lang="en-US" altLang="zh-CN" dirty="0">
                <a:solidFill>
                  <a:srgbClr val="000000"/>
                </a:solidFill>
                <a:latin typeface="Calibri" panose="020F0502020204030204" charset="0"/>
                <a:ea typeface="宋体" panose="02010600030101010101" pitchFamily="2" charset="-122"/>
              </a:rPr>
              <a:t>[(e,</a:t>
            </a:r>
            <a:r>
              <a:rPr lang="en-US" altLang="zh-CN" dirty="0">
                <a:latin typeface="Times New Roman" panose="02020603050405020304" pitchFamily="18" charset="0"/>
                <a:ea typeface="宋体" panose="02010600030101010101" pitchFamily="2" charset="-122"/>
              </a:rPr>
              <a:t>  </a:t>
            </a:r>
            <a:r>
              <a:rPr lang="en-US" altLang="zh-CN" dirty="0">
                <a:solidFill>
                  <a:srgbClr val="000000"/>
                </a:solidFill>
                <a:latin typeface="Calibri" panose="020F0502020204030204" charset="0"/>
                <a:ea typeface="宋体" panose="02010600030101010101" pitchFamily="2" charset="-122"/>
              </a:rPr>
              <a:t>tag),…]</a:t>
            </a:r>
            <a:endParaRPr lang="en-US" altLang="zh-CN" dirty="0">
              <a:solidFill>
                <a:srgbClr val="000000"/>
              </a:solidFill>
              <a:latin typeface="Calibri" panose="020F0502020204030204" charset="0"/>
              <a:ea typeface="宋体" panose="02010600030101010101" pitchFamily="2" charset="-122"/>
            </a:endParaRPr>
          </a:p>
          <a:p>
            <a:pPr defTabSz="0" eaLnBrk="1" hangingPunct="1">
              <a:lnSpc>
                <a:spcPts val="3700"/>
              </a:lnSpc>
              <a:tabLst>
                <a:tab pos="139700" algn="l"/>
                <a:tab pos="292100" algn="l"/>
                <a:tab pos="736600" algn="l"/>
                <a:tab pos="749300" algn="l"/>
                <a:tab pos="762000" algn="l"/>
                <a:tab pos="914400" algn="l"/>
              </a:tabLst>
            </a:pPr>
            <a:r>
              <a:rPr lang="en-US" altLang="zh-CN" sz="2400" dirty="0">
                <a:solidFill>
                  <a:srgbClr val="FFFFFF"/>
                </a:solidFill>
                <a:latin typeface="微软雅黑" panose="020B0503020204020204" charset="-122"/>
                <a:ea typeface="宋体" panose="02010600030101010101" pitchFamily="2" charset="-122"/>
              </a:rPr>
              <a:t>压缩TAG</a:t>
            </a:r>
            <a:endParaRPr lang="en-US" altLang="zh-CN" sz="2400" dirty="0">
              <a:solidFill>
                <a:srgbClr val="FFFFFF"/>
              </a:solidFill>
              <a:latin typeface="微软雅黑" panose="020B0503020204020204" charset="-122"/>
              <a:ea typeface="宋体" panose="02010600030101010101" pitchFamily="2" charset="-122"/>
            </a:endParaRPr>
          </a:p>
          <a:p>
            <a:pPr defTabSz="0" eaLnBrk="1" hangingPunct="1">
              <a:lnSpc>
                <a:spcPts val="1000"/>
              </a:lnSpc>
              <a:tabLst>
                <a:tab pos="139700" algn="l"/>
                <a:tab pos="292100" algn="l"/>
                <a:tab pos="736600" algn="l"/>
                <a:tab pos="749300" algn="l"/>
                <a:tab pos="762000" algn="l"/>
                <a:tab pos="914400" algn="l"/>
              </a:tabLst>
            </a:pPr>
            <a:endParaRPr lang="en-US" altLang="zh-CN" dirty="0">
              <a:latin typeface="Calibri" panose="020F0502020204030204" charset="0"/>
              <a:ea typeface="宋体" panose="02010600030101010101" pitchFamily="2" charset="-122"/>
            </a:endParaRPr>
          </a:p>
          <a:p>
            <a:pPr defTabSz="0" eaLnBrk="1" hangingPunct="1">
              <a:lnSpc>
                <a:spcPts val="2600"/>
              </a:lnSpc>
              <a:tabLst>
                <a:tab pos="139700" algn="l"/>
                <a:tab pos="292100" algn="l"/>
                <a:tab pos="736600" algn="l"/>
                <a:tab pos="749300" algn="l"/>
                <a:tab pos="762000" algn="l"/>
                <a:tab pos="914400" algn="l"/>
              </a:tabLst>
            </a:pPr>
            <a:r>
              <a:rPr lang="en-US" altLang="zh-CN" dirty="0">
                <a:latin typeface="Calibri" panose="020F0502020204030204" charset="0"/>
                <a:ea typeface="宋体" panose="02010600030101010101" pitchFamily="2" charset="-122"/>
              </a:rPr>
              <a:t>			</a:t>
            </a:r>
            <a:r>
              <a:rPr lang="en-US" altLang="zh-CN" dirty="0">
                <a:solidFill>
                  <a:srgbClr val="000000"/>
                </a:solidFill>
                <a:latin typeface="Calibri" panose="020F0502020204030204" charset="0"/>
                <a:ea typeface="宋体" panose="02010600030101010101" pitchFamily="2" charset="-122"/>
              </a:rPr>
              <a:t>[(e,</a:t>
            </a:r>
            <a:r>
              <a:rPr lang="en-US" altLang="zh-CN" dirty="0">
                <a:latin typeface="Times New Roman" panose="02020603050405020304" pitchFamily="18" charset="0"/>
                <a:ea typeface="宋体" panose="02010600030101010101" pitchFamily="2" charset="-122"/>
              </a:rPr>
              <a:t>  </a:t>
            </a:r>
            <a:r>
              <a:rPr lang="en-US" altLang="zh-CN" dirty="0">
                <a:solidFill>
                  <a:srgbClr val="000000"/>
                </a:solidFill>
                <a:latin typeface="Calibri" panose="020F0502020204030204" charset="0"/>
                <a:ea typeface="宋体" panose="02010600030101010101" pitchFamily="2" charset="-122"/>
              </a:rPr>
              <a:t>s_tag),…]</a:t>
            </a:r>
            <a:endParaRPr lang="en-US" altLang="zh-CN" dirty="0">
              <a:solidFill>
                <a:srgbClr val="000000"/>
              </a:solidFill>
              <a:latin typeface="Calibri" panose="020F0502020204030204" charset="0"/>
              <a:ea typeface="宋体" panose="02010600030101010101" pitchFamily="2" charset="-122"/>
            </a:endParaRPr>
          </a:p>
          <a:p>
            <a:pPr defTabSz="0" eaLnBrk="1" hangingPunct="1">
              <a:lnSpc>
                <a:spcPts val="3700"/>
              </a:lnSpc>
              <a:tabLst>
                <a:tab pos="139700" algn="l"/>
                <a:tab pos="292100" algn="l"/>
                <a:tab pos="736600" algn="l"/>
                <a:tab pos="749300" algn="l"/>
                <a:tab pos="762000" algn="l"/>
                <a:tab pos="914400" algn="l"/>
              </a:tabLst>
            </a:pPr>
            <a:r>
              <a:rPr lang="en-US" altLang="zh-CN" sz="2400" dirty="0">
                <a:solidFill>
                  <a:srgbClr val="FFFFFF"/>
                </a:solidFill>
                <a:latin typeface="微软雅黑" panose="020B0503020204020204" charset="-122"/>
                <a:ea typeface="宋体" panose="02010600030101010101" pitchFamily="2" charset="-122"/>
              </a:rPr>
              <a:t>过滤TAG</a:t>
            </a:r>
            <a:endParaRPr lang="en-US" altLang="zh-CN" sz="2400" dirty="0">
              <a:solidFill>
                <a:srgbClr val="FFFFFF"/>
              </a:solidFill>
              <a:latin typeface="微软雅黑" panose="020B0503020204020204" charset="-122"/>
              <a:ea typeface="宋体" panose="02010600030101010101" pitchFamily="2" charset="-122"/>
            </a:endParaRPr>
          </a:p>
          <a:p>
            <a:pPr defTabSz="0" eaLnBrk="1" hangingPunct="1">
              <a:lnSpc>
                <a:spcPts val="2900"/>
              </a:lnSpc>
              <a:tabLst>
                <a:tab pos="139700" algn="l"/>
                <a:tab pos="292100" algn="l"/>
                <a:tab pos="736600" algn="l"/>
                <a:tab pos="749300" algn="l"/>
                <a:tab pos="762000" algn="l"/>
                <a:tab pos="914400" algn="l"/>
              </a:tabLst>
            </a:pPr>
            <a:r>
              <a:rPr lang="en-US" altLang="zh-CN" dirty="0">
                <a:latin typeface="Calibri" panose="020F0502020204030204" charset="0"/>
                <a:ea typeface="宋体" panose="02010600030101010101" pitchFamily="2" charset="-122"/>
              </a:rPr>
              <a:t>					</a:t>
            </a:r>
            <a:r>
              <a:rPr lang="en-US" altLang="zh-CN" dirty="0">
                <a:solidFill>
                  <a:srgbClr val="000000"/>
                </a:solidFill>
                <a:latin typeface="Calibri" panose="020F0502020204030204" charset="0"/>
                <a:ea typeface="宋体" panose="02010600030101010101" pitchFamily="2" charset="-122"/>
              </a:rPr>
              <a:t>accuracy</a:t>
            </a:r>
            <a:endParaRPr lang="en-US" altLang="zh-CN" dirty="0">
              <a:solidFill>
                <a:srgbClr val="000000"/>
              </a:solidFill>
              <a:latin typeface="Calibri" panose="020F0502020204030204" charset="0"/>
              <a:ea typeface="宋体" panose="02010600030101010101" pitchFamily="2" charset="-122"/>
            </a:endParaRPr>
          </a:p>
          <a:p>
            <a:pPr defTabSz="0" eaLnBrk="1" hangingPunct="1">
              <a:lnSpc>
                <a:spcPts val="2100"/>
              </a:lnSpc>
              <a:tabLst>
                <a:tab pos="139700" algn="l"/>
                <a:tab pos="292100" algn="l"/>
                <a:tab pos="736600" algn="l"/>
                <a:tab pos="749300" algn="l"/>
                <a:tab pos="762000" algn="l"/>
                <a:tab pos="914400" algn="l"/>
              </a:tabLst>
            </a:pPr>
            <a:r>
              <a:rPr lang="en-US" altLang="zh-CN" dirty="0">
                <a:latin typeface="Calibri" panose="020F0502020204030204" charset="0"/>
                <a:ea typeface="宋体" panose="02010600030101010101" pitchFamily="2" charset="-122"/>
              </a:rPr>
              <a:t>						</a:t>
            </a:r>
            <a:r>
              <a:rPr lang="en-US" altLang="zh-CN" dirty="0">
                <a:solidFill>
                  <a:srgbClr val="FF0000"/>
                </a:solidFill>
                <a:latin typeface="Calibri" panose="020F0502020204030204" charset="0"/>
                <a:ea typeface="宋体" panose="02010600030101010101" pitchFamily="2" charset="-122"/>
              </a:rPr>
              <a:t>85%+</a:t>
            </a:r>
            <a:endParaRPr lang="en-US" altLang="zh-CN" dirty="0">
              <a:solidFill>
                <a:srgbClr val="FF0000"/>
              </a:solidFill>
              <a:latin typeface="Calibri" panose="020F0502020204030204" charset="0"/>
              <a:ea typeface="宋体" panose="02010600030101010101" pitchFamily="2" charset="-122"/>
            </a:endParaRPr>
          </a:p>
          <a:p>
            <a:pPr defTabSz="0" eaLnBrk="1" hangingPunct="1">
              <a:lnSpc>
                <a:spcPts val="3400"/>
              </a:lnSpc>
              <a:tabLst>
                <a:tab pos="139700" algn="l"/>
                <a:tab pos="292100" algn="l"/>
                <a:tab pos="736600" algn="l"/>
                <a:tab pos="749300" algn="l"/>
                <a:tab pos="762000" algn="l"/>
                <a:tab pos="914400" algn="l"/>
              </a:tabLst>
            </a:pPr>
            <a:r>
              <a:rPr lang="en-US" altLang="zh-CN" dirty="0">
                <a:latin typeface="Calibri" panose="020F0502020204030204" charset="0"/>
                <a:ea typeface="宋体" panose="02010600030101010101" pitchFamily="2" charset="-122"/>
              </a:rPr>
              <a:t>		</a:t>
            </a:r>
            <a:r>
              <a:rPr lang="en-US" altLang="zh-CN" sz="2400" dirty="0">
                <a:solidFill>
                  <a:srgbClr val="FFFFFF"/>
                </a:solidFill>
                <a:latin typeface="微软雅黑" panose="020B0503020204020204" charset="-122"/>
                <a:ea typeface="宋体" panose="02010600030101010101" pitchFamily="2" charset="-122"/>
              </a:rPr>
              <a:t>众测</a:t>
            </a:r>
            <a:endParaRPr lang="en-US" altLang="zh-CN" sz="2400" dirty="0">
              <a:solidFill>
                <a:srgbClr val="FFFFFF"/>
              </a:solidFill>
              <a:latin typeface="微软雅黑" panose="020B0503020204020204"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Freeform 3"/>
          <p:cNvSpPr/>
          <p:nvPr/>
        </p:nvSpPr>
        <p:spPr>
          <a:xfrm>
            <a:off x="2997200" y="3760788"/>
            <a:ext cx="106363" cy="292100"/>
          </a:xfrm>
          <a:custGeom>
            <a:avLst/>
            <a:gdLst>
              <a:gd name="connsiteX0" fmla="*/ 0 w 106680"/>
              <a:gd name="connsiteY0" fmla="*/ 0 h 292608"/>
              <a:gd name="connsiteX1" fmla="*/ 106680 w 106680"/>
              <a:gd name="connsiteY1" fmla="*/ 0 h 292608"/>
              <a:gd name="connsiteX2" fmla="*/ 106680 w 106680"/>
              <a:gd name="connsiteY2" fmla="*/ 292608 h 292608"/>
              <a:gd name="connsiteX3" fmla="*/ 0 w 106680"/>
              <a:gd name="connsiteY3" fmla="*/ 292608 h 292608"/>
              <a:gd name="connsiteX4" fmla="*/ 0 w 106680"/>
              <a:gd name="connsiteY4" fmla="*/ 0 h 2926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292608">
                <a:moveTo>
                  <a:pt x="0" y="0"/>
                </a:moveTo>
                <a:lnTo>
                  <a:pt x="106680" y="0"/>
                </a:lnTo>
                <a:lnTo>
                  <a:pt x="106680" y="292608"/>
                </a:lnTo>
                <a:lnTo>
                  <a:pt x="0" y="292608"/>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5603" name="Picture 3"/>
          <p:cNvPicPr>
            <a:picLocks noChangeAspect="1"/>
          </p:cNvPicPr>
          <p:nvPr/>
        </p:nvPicPr>
        <p:blipFill>
          <a:blip r:embed="rId1"/>
          <a:stretch>
            <a:fillRect/>
          </a:stretch>
        </p:blipFill>
        <p:spPr>
          <a:xfrm>
            <a:off x="2997200" y="3492500"/>
            <a:ext cx="4914900" cy="2755900"/>
          </a:xfrm>
          <a:prstGeom prst="rect">
            <a:avLst/>
          </a:prstGeom>
          <a:noFill/>
          <a:ln w="9525">
            <a:noFill/>
          </a:ln>
        </p:spPr>
      </p:pic>
      <p:sp>
        <p:nvSpPr>
          <p:cNvPr id="25604" name="TextBox 1"/>
          <p:cNvSpPr txBox="1"/>
          <p:nvPr/>
        </p:nvSpPr>
        <p:spPr>
          <a:xfrm>
            <a:off x="2082800" y="1587500"/>
            <a:ext cx="133350" cy="750570"/>
          </a:xfrm>
          <a:prstGeom prst="rect">
            <a:avLst/>
          </a:prstGeom>
          <a:noFill/>
          <a:ln w="9525">
            <a:noFill/>
          </a:ln>
        </p:spPr>
        <p:txBody>
          <a:bodyPr wrap="none" lIns="0" tIns="0" rIns="0">
            <a:spAutoFit/>
          </a:bodyPr>
          <a:p>
            <a:pPr eaLnBrk="1" hangingPunct="1">
              <a:lnSpc>
                <a:spcPts val="2700"/>
              </a:lnSpc>
            </a:pPr>
            <a:r>
              <a:rPr lang="en-US" altLang="zh-CN" sz="3000" dirty="0">
                <a:solidFill>
                  <a:srgbClr val="000000"/>
                </a:solidFill>
                <a:latin typeface="Times New Roman" panose="02020603050405020304" pitchFamily="18" charset="0"/>
                <a:ea typeface="宋体" panose="02010600030101010101" pitchFamily="2" charset="-122"/>
              </a:rPr>
              <a:t>•</a:t>
            </a:r>
            <a:endParaRPr lang="en-US" altLang="zh-CN" sz="3000" dirty="0">
              <a:solidFill>
                <a:srgbClr val="000000"/>
              </a:solidFill>
              <a:latin typeface="Times New Roman" panose="02020603050405020304" pitchFamily="18" charset="0"/>
              <a:ea typeface="宋体" panose="02010600030101010101" pitchFamily="2" charset="-122"/>
            </a:endParaRPr>
          </a:p>
          <a:p>
            <a:pPr eaLnBrk="1" hangingPunct="1">
              <a:lnSpc>
                <a:spcPts val="2800"/>
              </a:lnSpc>
            </a:pPr>
            <a:r>
              <a:rPr lang="en-US" altLang="zh-CN" sz="3000" dirty="0">
                <a:solidFill>
                  <a:srgbClr val="000000"/>
                </a:solidFill>
                <a:latin typeface="Times New Roman" panose="02020603050405020304" pitchFamily="18" charset="0"/>
                <a:ea typeface="宋体" panose="02010600030101010101" pitchFamily="2" charset="-122"/>
              </a:rPr>
              <a:t>•</a:t>
            </a:r>
            <a:endParaRPr lang="en-US" altLang="zh-CN" sz="3000" dirty="0">
              <a:solidFill>
                <a:srgbClr val="000000"/>
              </a:solidFill>
              <a:latin typeface="Times New Roman" panose="02020603050405020304" pitchFamily="18" charset="0"/>
              <a:ea typeface="宋体" panose="02010600030101010101" pitchFamily="2" charset="-122"/>
            </a:endParaRPr>
          </a:p>
        </p:txBody>
      </p:sp>
      <p:sp>
        <p:nvSpPr>
          <p:cNvPr id="3" name="TextBox 1"/>
          <p:cNvSpPr txBox="1"/>
          <p:nvPr/>
        </p:nvSpPr>
        <p:spPr>
          <a:xfrm>
            <a:off x="2425700" y="1625600"/>
            <a:ext cx="5042535" cy="1379220"/>
          </a:xfrm>
          <a:prstGeom prst="rect">
            <a:avLst/>
          </a:prstGeom>
          <a:noFill/>
        </p:spPr>
        <p:txBody>
          <a:bodyPr wrap="none" lIns="0" tIns="0" rIns="0" rtlCol="0">
            <a:spAutoFit/>
          </a:bodyPr>
          <a:lstStyle/>
          <a:p>
            <a:pPr marR="0" defTabSz="914400" eaLnBrk="1" fontAlgn="auto" hangingPunct="1">
              <a:lnSpc>
                <a:spcPts val="2500"/>
              </a:lnSpc>
              <a:spcBef>
                <a:spcPts val="0"/>
              </a:spcBef>
              <a:spcAft>
                <a:spcPts val="0"/>
              </a:spcAft>
              <a:buClrTx/>
              <a:buSzTx/>
              <a:buFontTx/>
              <a:buNone/>
              <a:tabLst>
                <a:tab pos="114300" algn="l"/>
              </a:tabLst>
              <a:defRPr/>
            </a:pPr>
            <a:r>
              <a:rPr kumimoji="0" lang="en-US" altLang="zh-CN" sz="2005" kern="1200" cap="none" spc="0" normalizeH="0" baseline="0" noProof="0" dirty="0" smtClean="0">
                <a:solidFill>
                  <a:srgbClr val="000000"/>
                </a:solidFill>
                <a:latin typeface="微软雅黑" panose="020B0503020204020204" charset="-122"/>
                <a:ea typeface="+mn-ea"/>
                <a:cs typeface="微软雅黑" panose="020B0503020204020204" charset="-122"/>
              </a:rPr>
              <a:t>为什么要自动化：pattern-based方法召回低</a:t>
            </a:r>
            <a:endParaRPr kumimoji="0" lang="en-US" altLang="zh-CN" sz="2005" kern="1200" cap="none" spc="0" normalizeH="0" baseline="0" noProof="0" dirty="0" smtClean="0">
              <a:solidFill>
                <a:srgbClr val="000000"/>
              </a:solidFill>
              <a:latin typeface="微软雅黑" panose="020B0503020204020204" charset="-122"/>
              <a:ea typeface="+mn-ea"/>
              <a:cs typeface="微软雅黑" panose="020B0503020204020204" charset="-122"/>
            </a:endParaRPr>
          </a:p>
          <a:p>
            <a:pPr marR="0" defTabSz="914400" eaLnBrk="1" fontAlgn="auto" hangingPunct="1">
              <a:lnSpc>
                <a:spcPts val="2800"/>
              </a:lnSpc>
              <a:spcBef>
                <a:spcPts val="0"/>
              </a:spcBef>
              <a:spcAft>
                <a:spcPts val="0"/>
              </a:spcAft>
              <a:buClrTx/>
              <a:buSzTx/>
              <a:buFontTx/>
              <a:buNone/>
              <a:tabLst>
                <a:tab pos="114300" algn="l"/>
              </a:tabLst>
              <a:defRPr/>
            </a:pPr>
            <a:r>
              <a:rPr kumimoji="0" lang="en-US" altLang="zh-CN" sz="2005" kern="1200" cap="none" spc="0" normalizeH="0" baseline="0" noProof="0" dirty="0" smtClean="0">
                <a:solidFill>
                  <a:srgbClr val="000000"/>
                </a:solidFill>
                <a:latin typeface="微软雅黑" panose="020B0503020204020204" charset="-122"/>
                <a:ea typeface="+mn-ea"/>
                <a:cs typeface="微软雅黑" panose="020B0503020204020204" charset="-122"/>
              </a:rPr>
              <a:t>问题定义：</a:t>
            </a:r>
            <a:r>
              <a:rPr kumimoji="0" lang="en-US" altLang="zh-CN" sz="2005" kern="1200" cap="none" spc="0" normalizeH="0" baseline="0" noProof="0" dirty="0" smtClean="0">
                <a:latin typeface="Times New Roman" panose="02020603050405020304" pitchFamily="18" charset="0"/>
                <a:ea typeface="+mn-ea"/>
                <a:cs typeface="Times New Roman" panose="02020603050405020304" pitchFamily="18" charset="0"/>
              </a:rPr>
              <a:t> </a:t>
            </a:r>
            <a:r>
              <a:rPr kumimoji="0" lang="en-US" altLang="zh-CN" sz="2005" kern="1200" cap="none" spc="0" normalizeH="0" baseline="0" noProof="0" dirty="0" smtClean="0">
                <a:solidFill>
                  <a:srgbClr val="000000"/>
                </a:solidFill>
                <a:latin typeface="微软雅黑" panose="020B0503020204020204" charset="-122"/>
                <a:ea typeface="+mn-ea"/>
                <a:cs typeface="微软雅黑" panose="020B0503020204020204" charset="-122"/>
              </a:rPr>
              <a:t>PU</a:t>
            </a:r>
            <a:r>
              <a:rPr kumimoji="0" lang="en-US" altLang="zh-CN" sz="2005" kern="1200" cap="none" spc="0" normalizeH="0" baseline="0" noProof="0" dirty="0" smtClean="0">
                <a:latin typeface="Times New Roman" panose="02020603050405020304" pitchFamily="18" charset="0"/>
                <a:ea typeface="+mn-ea"/>
                <a:cs typeface="Times New Roman" panose="02020603050405020304" pitchFamily="18" charset="0"/>
              </a:rPr>
              <a:t> </a:t>
            </a:r>
            <a:r>
              <a:rPr kumimoji="0" lang="en-US" altLang="zh-CN" sz="2005" kern="1200" cap="none" spc="0" normalizeH="0" baseline="0" noProof="0" dirty="0" smtClean="0">
                <a:solidFill>
                  <a:srgbClr val="000000"/>
                </a:solidFill>
                <a:latin typeface="微软雅黑" panose="020B0503020204020204" charset="-122"/>
                <a:ea typeface="+mn-ea"/>
                <a:cs typeface="微软雅黑" panose="020B0503020204020204" charset="-122"/>
              </a:rPr>
              <a:t>Learning问题</a:t>
            </a:r>
            <a:endParaRPr kumimoji="0" lang="en-US" altLang="zh-CN" sz="2005" kern="1200" cap="none" spc="0" normalizeH="0" baseline="0" noProof="0" dirty="0" smtClean="0">
              <a:solidFill>
                <a:srgbClr val="000000"/>
              </a:solidFill>
              <a:latin typeface="微软雅黑" panose="020B0503020204020204" charset="-122"/>
              <a:ea typeface="+mn-ea"/>
              <a:cs typeface="微软雅黑" panose="020B0503020204020204" charset="-122"/>
            </a:endParaRPr>
          </a:p>
          <a:p>
            <a:pPr marR="0" defTabSz="914400" eaLnBrk="1" fontAlgn="auto" hangingPunct="1">
              <a:lnSpc>
                <a:spcPts val="2600"/>
              </a:lnSpc>
              <a:spcBef>
                <a:spcPts val="0"/>
              </a:spcBef>
              <a:spcAft>
                <a:spcPts val="0"/>
              </a:spcAft>
              <a:buClrTx/>
              <a:buSzTx/>
              <a:buFontTx/>
              <a:buNone/>
              <a:tabLst>
                <a:tab pos="114300" algn="l"/>
              </a:tabLst>
              <a:defRPr/>
            </a:pPr>
            <a:r>
              <a:rPr kumimoji="0" lang="en-US" altLang="zh-CN" kern="1200" cap="none" spc="0" normalizeH="0" baseline="0" noProof="0" dirty="0" smtClean="0">
                <a:latin typeface="+mn-lt"/>
                <a:ea typeface="+mn-ea"/>
                <a:cs typeface="+mn-cs"/>
              </a:rPr>
              <a:t>	</a:t>
            </a:r>
            <a:r>
              <a:rPr kumimoji="0" lang="en-US" altLang="zh-CN" sz="2700" kern="1200" cap="none" spc="0" normalizeH="0" baseline="0" noProof="0" dirty="0" smtClean="0">
                <a:solidFill>
                  <a:srgbClr val="000000"/>
                </a:solidFill>
                <a:latin typeface="Times New Roman" panose="02020603050405020304" pitchFamily="18" charset="0"/>
                <a:ea typeface="+mn-ea"/>
                <a:cs typeface="Times New Roman" panose="02020603050405020304" pitchFamily="18" charset="0"/>
              </a:rPr>
              <a:t>–</a:t>
            </a:r>
            <a:r>
              <a:rPr kumimoji="0" lang="en-US" altLang="zh-CN" kern="1200" cap="none" spc="0" normalizeH="0" baseline="0" noProof="0" dirty="0" smtClean="0">
                <a:latin typeface="Times New Roman" panose="02020603050405020304" pitchFamily="18" charset="0"/>
                <a:ea typeface="+mn-ea"/>
                <a:cs typeface="Times New Roman" panose="02020603050405020304" pitchFamily="18" charset="0"/>
              </a:rPr>
              <a:t>  </a:t>
            </a:r>
            <a:r>
              <a:rPr kumimoji="0" lang="en-US" altLang="zh-CN" kern="1200" cap="none" spc="0" normalizeH="0" baseline="0" noProof="0" dirty="0" smtClean="0">
                <a:solidFill>
                  <a:srgbClr val="000000"/>
                </a:solidFill>
                <a:latin typeface="微软雅黑" panose="020B0503020204020204" charset="-122"/>
                <a:ea typeface="+mn-ea"/>
                <a:cs typeface="微软雅黑" panose="020B0503020204020204" charset="-122"/>
              </a:rPr>
              <a:t>Only</a:t>
            </a:r>
            <a:r>
              <a:rPr kumimoji="0" lang="en-US" altLang="zh-CN" kern="1200" cap="none" spc="0" normalizeH="0" baseline="0" noProof="0" dirty="0" smtClean="0">
                <a:latin typeface="Times New Roman" panose="02020603050405020304" pitchFamily="18" charset="0"/>
                <a:ea typeface="+mn-ea"/>
                <a:cs typeface="Times New Roman" panose="02020603050405020304" pitchFamily="18" charset="0"/>
              </a:rPr>
              <a:t> </a:t>
            </a:r>
            <a:r>
              <a:rPr kumimoji="0" lang="en-US" altLang="zh-CN" kern="1200" cap="none" spc="0" normalizeH="0" baseline="0" noProof="0" dirty="0" smtClean="0">
                <a:solidFill>
                  <a:srgbClr val="000000"/>
                </a:solidFill>
                <a:latin typeface="微软雅黑" panose="020B0503020204020204" charset="-122"/>
                <a:ea typeface="+mn-ea"/>
                <a:cs typeface="微软雅黑" panose="020B0503020204020204" charset="-122"/>
              </a:rPr>
              <a:t>positive</a:t>
            </a:r>
            <a:r>
              <a:rPr kumimoji="0" lang="en-US" altLang="zh-CN" kern="1200" cap="none" spc="0" normalizeH="0" baseline="0" noProof="0" dirty="0" smtClean="0">
                <a:latin typeface="Times New Roman" panose="02020603050405020304" pitchFamily="18" charset="0"/>
                <a:ea typeface="+mn-ea"/>
                <a:cs typeface="Times New Roman" panose="02020603050405020304" pitchFamily="18" charset="0"/>
              </a:rPr>
              <a:t> </a:t>
            </a:r>
            <a:r>
              <a:rPr kumimoji="0" lang="en-US" altLang="zh-CN" kern="1200" cap="none" spc="0" normalizeH="0" baseline="0" noProof="0" dirty="0" smtClean="0">
                <a:solidFill>
                  <a:srgbClr val="000000"/>
                </a:solidFill>
                <a:latin typeface="微软雅黑" panose="020B0503020204020204" charset="-122"/>
                <a:ea typeface="+mn-ea"/>
                <a:cs typeface="微软雅黑" panose="020B0503020204020204" charset="-122"/>
              </a:rPr>
              <a:t>example</a:t>
            </a:r>
            <a:r>
              <a:rPr kumimoji="0" lang="en-US" altLang="zh-CN" kern="1200" cap="none" spc="0" normalizeH="0" baseline="0" noProof="0" dirty="0" smtClean="0">
                <a:latin typeface="Times New Roman" panose="02020603050405020304" pitchFamily="18" charset="0"/>
                <a:ea typeface="+mn-ea"/>
                <a:cs typeface="Times New Roman" panose="02020603050405020304" pitchFamily="18" charset="0"/>
              </a:rPr>
              <a:t> </a:t>
            </a:r>
            <a:r>
              <a:rPr kumimoji="0" lang="en-US" altLang="zh-CN" kern="1200" cap="none" spc="0" normalizeH="0" baseline="0" noProof="0" dirty="0" smtClean="0">
                <a:solidFill>
                  <a:srgbClr val="000000"/>
                </a:solidFill>
                <a:latin typeface="微软雅黑" panose="020B0503020204020204" charset="-122"/>
                <a:ea typeface="+mn-ea"/>
                <a:cs typeface="微软雅黑" panose="020B0503020204020204" charset="-122"/>
              </a:rPr>
              <a:t>and</a:t>
            </a:r>
            <a:r>
              <a:rPr kumimoji="0" lang="en-US" altLang="zh-CN" kern="1200" cap="none" spc="0" normalizeH="0" baseline="0" noProof="0" dirty="0" smtClean="0">
                <a:latin typeface="Times New Roman" panose="02020603050405020304" pitchFamily="18" charset="0"/>
                <a:ea typeface="+mn-ea"/>
                <a:cs typeface="Times New Roman" panose="02020603050405020304" pitchFamily="18" charset="0"/>
              </a:rPr>
              <a:t> </a:t>
            </a:r>
            <a:r>
              <a:rPr kumimoji="0" lang="en-US" altLang="zh-CN" kern="1200" cap="none" spc="0" normalizeH="0" baseline="0" noProof="0" dirty="0" smtClean="0">
                <a:solidFill>
                  <a:srgbClr val="000000"/>
                </a:solidFill>
                <a:latin typeface="微软雅黑" panose="020B0503020204020204" charset="-122"/>
                <a:ea typeface="+mn-ea"/>
                <a:cs typeface="微软雅黑" panose="020B0503020204020204" charset="-122"/>
              </a:rPr>
              <a:t>unlabeled</a:t>
            </a:r>
            <a:r>
              <a:rPr kumimoji="0" lang="en-US" altLang="zh-CN" kern="1200" cap="none" spc="0" normalizeH="0" baseline="0" noProof="0" dirty="0" smtClean="0">
                <a:latin typeface="Times New Roman" panose="02020603050405020304" pitchFamily="18" charset="0"/>
                <a:ea typeface="+mn-ea"/>
                <a:cs typeface="Times New Roman" panose="02020603050405020304" pitchFamily="18" charset="0"/>
              </a:rPr>
              <a:t> </a:t>
            </a:r>
            <a:r>
              <a:rPr kumimoji="0" lang="en-US" altLang="zh-CN" kern="1200" cap="none" spc="0" normalizeH="0" baseline="0" noProof="0" dirty="0" smtClean="0">
                <a:solidFill>
                  <a:srgbClr val="000000"/>
                </a:solidFill>
                <a:latin typeface="微软雅黑" panose="020B0503020204020204" charset="-122"/>
                <a:ea typeface="+mn-ea"/>
                <a:cs typeface="微软雅黑" panose="020B0503020204020204" charset="-122"/>
              </a:rPr>
              <a:t>data</a:t>
            </a:r>
            <a:endParaRPr kumimoji="0" lang="en-US" altLang="zh-CN" kern="1200" cap="none" spc="0" normalizeH="0" baseline="0" noProof="0" dirty="0" smtClean="0">
              <a:solidFill>
                <a:srgbClr val="000000"/>
              </a:solidFill>
              <a:latin typeface="微软雅黑" panose="020B0503020204020204" charset="-122"/>
              <a:ea typeface="+mn-ea"/>
              <a:cs typeface="微软雅黑" panose="020B0503020204020204" charset="-122"/>
            </a:endParaRPr>
          </a:p>
          <a:p>
            <a:pPr marR="0" defTabSz="914400" eaLnBrk="1" fontAlgn="auto" hangingPunct="1">
              <a:lnSpc>
                <a:spcPts val="2500"/>
              </a:lnSpc>
              <a:spcBef>
                <a:spcPts val="0"/>
              </a:spcBef>
              <a:spcAft>
                <a:spcPts val="0"/>
              </a:spcAft>
              <a:buClrTx/>
              <a:buSzTx/>
              <a:buFontTx/>
              <a:buNone/>
              <a:tabLst>
                <a:tab pos="114300" algn="l"/>
              </a:tabLst>
              <a:defRPr/>
            </a:pPr>
            <a:r>
              <a:rPr kumimoji="0" lang="en-US" altLang="zh-CN" kern="1200" cap="none" spc="0" normalizeH="0" baseline="0" noProof="0" dirty="0" smtClean="0">
                <a:latin typeface="+mn-lt"/>
                <a:ea typeface="+mn-ea"/>
                <a:cs typeface="+mn-cs"/>
              </a:rPr>
              <a:t>	</a:t>
            </a:r>
            <a:r>
              <a:rPr kumimoji="0" lang="en-US" altLang="zh-CN" sz="2700" kern="1200" cap="none" spc="0" normalizeH="0" baseline="0" noProof="0" dirty="0" smtClean="0">
                <a:solidFill>
                  <a:srgbClr val="000000"/>
                </a:solidFill>
                <a:latin typeface="Times New Roman" panose="02020603050405020304" pitchFamily="18" charset="0"/>
                <a:ea typeface="+mn-ea"/>
                <a:cs typeface="Times New Roman" panose="02020603050405020304" pitchFamily="18" charset="0"/>
              </a:rPr>
              <a:t>–</a:t>
            </a:r>
            <a:r>
              <a:rPr kumimoji="0" lang="en-US" altLang="zh-CN" kern="1200" cap="none" spc="0" normalizeH="0" baseline="0" noProof="0" dirty="0" smtClean="0">
                <a:latin typeface="Times New Roman" panose="02020603050405020304" pitchFamily="18" charset="0"/>
                <a:ea typeface="+mn-ea"/>
                <a:cs typeface="Times New Roman" panose="02020603050405020304" pitchFamily="18" charset="0"/>
              </a:rPr>
              <a:t>  </a:t>
            </a:r>
            <a:r>
              <a:rPr kumimoji="0" lang="en-US" altLang="zh-CN" kern="1200" cap="none" spc="0" normalizeH="0" baseline="0" noProof="0" dirty="0" smtClean="0">
                <a:solidFill>
                  <a:srgbClr val="000000"/>
                </a:solidFill>
                <a:latin typeface="微软雅黑" panose="020B0503020204020204" charset="-122"/>
                <a:ea typeface="+mn-ea"/>
                <a:cs typeface="微软雅黑" panose="020B0503020204020204" charset="-122"/>
              </a:rPr>
              <a:t>Two</a:t>
            </a:r>
            <a:r>
              <a:rPr kumimoji="0" lang="en-US" altLang="zh-CN" kern="1200" cap="none" spc="0" normalizeH="0" baseline="0" noProof="0" dirty="0" smtClean="0">
                <a:latin typeface="Times New Roman" panose="02020603050405020304" pitchFamily="18" charset="0"/>
                <a:ea typeface="+mn-ea"/>
                <a:cs typeface="Times New Roman" panose="02020603050405020304" pitchFamily="18" charset="0"/>
              </a:rPr>
              <a:t> </a:t>
            </a:r>
            <a:r>
              <a:rPr kumimoji="0" lang="en-US" altLang="zh-CN" kern="1200" cap="none" spc="0" normalizeH="0" baseline="0" noProof="0" dirty="0" smtClean="0">
                <a:solidFill>
                  <a:srgbClr val="000000"/>
                </a:solidFill>
                <a:latin typeface="微软雅黑" panose="020B0503020204020204" charset="-122"/>
                <a:ea typeface="+mn-ea"/>
                <a:cs typeface="微软雅黑" panose="020B0503020204020204" charset="-122"/>
              </a:rPr>
              <a:t>steps:</a:t>
            </a:r>
            <a:endParaRPr kumimoji="0" lang="en-US" altLang="zh-CN" kern="1200" cap="none" spc="0" normalizeH="0" baseline="0" noProof="0" dirty="0" smtClean="0">
              <a:solidFill>
                <a:srgbClr val="000000"/>
              </a:solidFill>
              <a:latin typeface="微软雅黑" panose="020B0503020204020204" charset="-122"/>
              <a:ea typeface="+mn-ea"/>
              <a:cs typeface="微软雅黑" panose="020B0503020204020204" charset="-122"/>
            </a:endParaRPr>
          </a:p>
        </p:txBody>
      </p:sp>
      <p:sp>
        <p:nvSpPr>
          <p:cNvPr id="25606" name="TextBox 1"/>
          <p:cNvSpPr txBox="1"/>
          <p:nvPr/>
        </p:nvSpPr>
        <p:spPr>
          <a:xfrm>
            <a:off x="2997200" y="2971800"/>
            <a:ext cx="106680" cy="622300"/>
          </a:xfrm>
          <a:prstGeom prst="rect">
            <a:avLst/>
          </a:prstGeom>
          <a:noFill/>
          <a:ln w="9525">
            <a:noFill/>
          </a:ln>
        </p:spPr>
        <p:txBody>
          <a:bodyPr wrap="none" lIns="0" tIns="0" rIns="0">
            <a:spAutoFit/>
          </a:bodyPr>
          <a:p>
            <a:pPr eaLnBrk="1" hangingPunct="1">
              <a:lnSpc>
                <a:spcPts val="2200"/>
              </a:lnSpc>
            </a:pPr>
            <a:r>
              <a:rPr lang="en-US" altLang="zh-CN" sz="2400" dirty="0">
                <a:solidFill>
                  <a:srgbClr val="000000"/>
                </a:solidFill>
                <a:latin typeface="Times New Roman" panose="02020603050405020304" pitchFamily="18" charset="0"/>
                <a:ea typeface="宋体" panose="02010600030101010101" pitchFamily="2" charset="-122"/>
              </a:rPr>
              <a:t>•</a:t>
            </a:r>
            <a:endParaRPr lang="en-US" altLang="zh-CN" sz="2400" dirty="0">
              <a:solidFill>
                <a:srgbClr val="000000"/>
              </a:solidFill>
              <a:latin typeface="Times New Roman" panose="02020603050405020304" pitchFamily="18" charset="0"/>
              <a:ea typeface="宋体" panose="02010600030101010101" pitchFamily="2" charset="-122"/>
            </a:endParaRPr>
          </a:p>
          <a:p>
            <a:pPr eaLnBrk="1" hangingPunct="1">
              <a:lnSpc>
                <a:spcPts val="2300"/>
              </a:lnSpc>
            </a:pPr>
            <a:r>
              <a:rPr lang="en-US" altLang="zh-CN" sz="2400" dirty="0">
                <a:solidFill>
                  <a:srgbClr val="000000"/>
                </a:solidFill>
                <a:latin typeface="Times New Roman" panose="02020603050405020304" pitchFamily="18" charset="0"/>
                <a:ea typeface="宋体" panose="02010600030101010101" pitchFamily="2" charset="-122"/>
              </a:rPr>
              <a:t>•</a:t>
            </a:r>
            <a:endParaRPr lang="en-US" altLang="zh-CN" sz="2400" dirty="0">
              <a:solidFill>
                <a:srgbClr val="000000"/>
              </a:solidFill>
              <a:latin typeface="Times New Roman" panose="02020603050405020304" pitchFamily="18" charset="0"/>
              <a:ea typeface="宋体" panose="02010600030101010101" pitchFamily="2" charset="-122"/>
            </a:endParaRPr>
          </a:p>
        </p:txBody>
      </p:sp>
      <p:sp>
        <p:nvSpPr>
          <p:cNvPr id="6" name="TextBox 1"/>
          <p:cNvSpPr txBox="1"/>
          <p:nvPr/>
        </p:nvSpPr>
        <p:spPr>
          <a:xfrm>
            <a:off x="3225800" y="2984500"/>
            <a:ext cx="4854575" cy="596900"/>
          </a:xfrm>
          <a:prstGeom prst="rect">
            <a:avLst/>
          </a:prstGeom>
          <a:noFill/>
        </p:spPr>
        <p:txBody>
          <a:bodyPr wrap="none" lIns="0" tIns="0" rIns="0" rtlCol="0">
            <a:spAutoFit/>
          </a:bodyPr>
          <a:lstStyle/>
          <a:p>
            <a:pPr marR="0" defTabSz="914400" eaLnBrk="1" fontAlgn="auto" hangingPunct="1">
              <a:lnSpc>
                <a:spcPts val="2000"/>
              </a:lnSpc>
              <a:spcBef>
                <a:spcPts val="0"/>
              </a:spcBef>
              <a:spcAft>
                <a:spcPts val="0"/>
              </a:spcAft>
              <a:buClrTx/>
              <a:buSzTx/>
              <a:buFontTx/>
              <a:buNone/>
              <a:defRPr/>
            </a:pPr>
            <a:r>
              <a:rPr kumimoji="0" lang="en-US" altLang="zh-CN" sz="1595" kern="1200" cap="none" spc="0" normalizeH="0" baseline="0" noProof="0" dirty="0" smtClean="0">
                <a:solidFill>
                  <a:srgbClr val="000000"/>
                </a:solidFill>
                <a:latin typeface="微软雅黑" panose="020B0503020204020204" charset="-122"/>
                <a:ea typeface="+mn-ea"/>
                <a:cs typeface="微软雅黑" panose="020B0503020204020204" charset="-122"/>
              </a:rPr>
              <a:t>Mapping</a:t>
            </a:r>
            <a:r>
              <a:rPr kumimoji="0" lang="en-US" altLang="zh-CN" sz="1595" kern="1200" cap="none" spc="0" normalizeH="0" baseline="0" noProof="0" dirty="0" smtClean="0">
                <a:latin typeface="Times New Roman" panose="02020603050405020304" pitchFamily="18" charset="0"/>
                <a:ea typeface="+mn-ea"/>
                <a:cs typeface="Times New Roman" panose="02020603050405020304" pitchFamily="18" charset="0"/>
              </a:rPr>
              <a:t> </a:t>
            </a:r>
            <a:r>
              <a:rPr kumimoji="0" lang="en-US" altLang="zh-CN" sz="1595" kern="1200" cap="none" spc="0" normalizeH="0" baseline="0" noProof="0" dirty="0" smtClean="0">
                <a:solidFill>
                  <a:srgbClr val="000000"/>
                </a:solidFill>
                <a:latin typeface="微软雅黑" panose="020B0503020204020204" charset="-122"/>
                <a:ea typeface="+mn-ea"/>
                <a:cs typeface="微软雅黑" panose="020B0503020204020204" charset="-122"/>
              </a:rPr>
              <a:t>Stage:</a:t>
            </a:r>
            <a:r>
              <a:rPr kumimoji="0" lang="en-US" altLang="zh-CN" sz="1595" kern="1200" cap="none" spc="0" normalizeH="0" baseline="0" noProof="0" dirty="0" smtClean="0">
                <a:latin typeface="Times New Roman" panose="02020603050405020304" pitchFamily="18" charset="0"/>
                <a:ea typeface="+mn-ea"/>
                <a:cs typeface="Times New Roman" panose="02020603050405020304" pitchFamily="18" charset="0"/>
              </a:rPr>
              <a:t> </a:t>
            </a:r>
            <a:r>
              <a:rPr kumimoji="0" lang="en-US" altLang="zh-CN" sz="1595" kern="1200" cap="none" spc="0" normalizeH="0" baseline="0" noProof="0" dirty="0" smtClean="0">
                <a:solidFill>
                  <a:srgbClr val="000000"/>
                </a:solidFill>
                <a:latin typeface="微软雅黑" panose="020B0503020204020204" charset="-122"/>
                <a:ea typeface="+mn-ea"/>
                <a:cs typeface="微软雅黑" panose="020B0503020204020204" charset="-122"/>
              </a:rPr>
              <a:t>finding</a:t>
            </a:r>
            <a:r>
              <a:rPr kumimoji="0" lang="en-US" altLang="zh-CN" sz="1595" kern="1200" cap="none" spc="0" normalizeH="0" baseline="0" noProof="0" dirty="0" smtClean="0">
                <a:latin typeface="Times New Roman" panose="02020603050405020304" pitchFamily="18" charset="0"/>
                <a:ea typeface="+mn-ea"/>
                <a:cs typeface="Times New Roman" panose="02020603050405020304" pitchFamily="18" charset="0"/>
              </a:rPr>
              <a:t> </a:t>
            </a:r>
            <a:r>
              <a:rPr kumimoji="0" lang="en-US" altLang="zh-CN" sz="1595" kern="1200" cap="none" spc="0" normalizeH="0" baseline="0" noProof="0" dirty="0" smtClean="0">
                <a:solidFill>
                  <a:srgbClr val="000000"/>
                </a:solidFill>
                <a:latin typeface="微软雅黑" panose="020B0503020204020204" charset="-122"/>
                <a:ea typeface="+mn-ea"/>
                <a:cs typeface="微软雅黑" panose="020B0503020204020204" charset="-122"/>
              </a:rPr>
              <a:t>reliable</a:t>
            </a:r>
            <a:r>
              <a:rPr kumimoji="0" lang="en-US" altLang="zh-CN" sz="1595" kern="1200" cap="none" spc="0" normalizeH="0" baseline="0" noProof="0" dirty="0" smtClean="0">
                <a:latin typeface="Times New Roman" panose="02020603050405020304" pitchFamily="18" charset="0"/>
                <a:ea typeface="+mn-ea"/>
                <a:cs typeface="Times New Roman" panose="02020603050405020304" pitchFamily="18" charset="0"/>
              </a:rPr>
              <a:t> </a:t>
            </a:r>
            <a:r>
              <a:rPr kumimoji="0" lang="en-US" altLang="zh-CN" sz="1595" kern="1200" cap="none" spc="0" normalizeH="0" baseline="0" noProof="0" dirty="0" smtClean="0">
                <a:solidFill>
                  <a:srgbClr val="000000"/>
                </a:solidFill>
                <a:latin typeface="微软雅黑" panose="020B0503020204020204" charset="-122"/>
                <a:ea typeface="+mn-ea"/>
                <a:cs typeface="微软雅黑" panose="020B0503020204020204" charset="-122"/>
              </a:rPr>
              <a:t>negative</a:t>
            </a:r>
            <a:r>
              <a:rPr kumimoji="0" lang="en-US" altLang="zh-CN" sz="1595" kern="1200" cap="none" spc="0" normalizeH="0" baseline="0" noProof="0" dirty="0" smtClean="0">
                <a:latin typeface="Times New Roman" panose="02020603050405020304" pitchFamily="18" charset="0"/>
                <a:ea typeface="+mn-ea"/>
                <a:cs typeface="Times New Roman" panose="02020603050405020304" pitchFamily="18" charset="0"/>
              </a:rPr>
              <a:t> </a:t>
            </a:r>
            <a:r>
              <a:rPr kumimoji="0" lang="en-US" altLang="zh-CN" sz="1595" kern="1200" cap="none" spc="0" normalizeH="0" baseline="0" noProof="0" dirty="0" smtClean="0">
                <a:solidFill>
                  <a:srgbClr val="000000"/>
                </a:solidFill>
                <a:latin typeface="微软雅黑" panose="020B0503020204020204" charset="-122"/>
                <a:ea typeface="+mn-ea"/>
                <a:cs typeface="微软雅黑" panose="020B0503020204020204" charset="-122"/>
              </a:rPr>
              <a:t>instances</a:t>
            </a:r>
            <a:endParaRPr kumimoji="0" lang="en-US" altLang="zh-CN" sz="1595" kern="1200" cap="none" spc="0" normalizeH="0" baseline="0" noProof="0" dirty="0" smtClean="0">
              <a:solidFill>
                <a:srgbClr val="000000"/>
              </a:solidFill>
              <a:latin typeface="微软雅黑" panose="020B0503020204020204" charset="-122"/>
              <a:ea typeface="+mn-ea"/>
              <a:cs typeface="微软雅黑" panose="020B0503020204020204" charset="-122"/>
            </a:endParaRPr>
          </a:p>
          <a:p>
            <a:pPr marR="0" defTabSz="914400" eaLnBrk="1" fontAlgn="auto" hangingPunct="1">
              <a:lnSpc>
                <a:spcPts val="2300"/>
              </a:lnSpc>
              <a:spcBef>
                <a:spcPts val="0"/>
              </a:spcBef>
              <a:spcAft>
                <a:spcPts val="0"/>
              </a:spcAft>
              <a:buClrTx/>
              <a:buSzTx/>
              <a:buFontTx/>
              <a:buNone/>
              <a:defRPr/>
            </a:pPr>
            <a:r>
              <a:rPr kumimoji="0" lang="en-US" altLang="zh-CN" sz="1595" kern="1200" cap="none" spc="0" normalizeH="0" baseline="0" noProof="0" dirty="0" smtClean="0">
                <a:solidFill>
                  <a:srgbClr val="000000"/>
                </a:solidFill>
                <a:latin typeface="微软雅黑" panose="020B0503020204020204" charset="-122"/>
                <a:ea typeface="+mn-ea"/>
                <a:cs typeface="微软雅黑" panose="020B0503020204020204" charset="-122"/>
              </a:rPr>
              <a:t>Convergence</a:t>
            </a:r>
            <a:r>
              <a:rPr kumimoji="0" lang="en-US" altLang="zh-CN" sz="1595" kern="1200" cap="none" spc="0" normalizeH="0" baseline="0" noProof="0" dirty="0" smtClean="0">
                <a:latin typeface="Times New Roman" panose="02020603050405020304" pitchFamily="18" charset="0"/>
                <a:ea typeface="+mn-ea"/>
                <a:cs typeface="Times New Roman" panose="02020603050405020304" pitchFamily="18" charset="0"/>
              </a:rPr>
              <a:t> </a:t>
            </a:r>
            <a:r>
              <a:rPr kumimoji="0" lang="en-US" altLang="zh-CN" sz="1595" kern="1200" cap="none" spc="0" normalizeH="0" baseline="0" noProof="0" dirty="0" smtClean="0">
                <a:solidFill>
                  <a:srgbClr val="000000"/>
                </a:solidFill>
                <a:latin typeface="微软雅黑" panose="020B0503020204020204" charset="-122"/>
                <a:ea typeface="+mn-ea"/>
                <a:cs typeface="微软雅黑" panose="020B0503020204020204" charset="-122"/>
              </a:rPr>
              <a:t>Stage:</a:t>
            </a:r>
            <a:r>
              <a:rPr kumimoji="0" lang="en-US" altLang="zh-CN" sz="1595" kern="1200" cap="none" spc="0" normalizeH="0" baseline="0" noProof="0" dirty="0" smtClean="0">
                <a:latin typeface="Times New Roman" panose="02020603050405020304" pitchFamily="18" charset="0"/>
                <a:ea typeface="+mn-ea"/>
                <a:cs typeface="Times New Roman" panose="02020603050405020304" pitchFamily="18" charset="0"/>
              </a:rPr>
              <a:t> </a:t>
            </a:r>
            <a:r>
              <a:rPr kumimoji="0" lang="en-US" altLang="zh-CN" sz="1595" kern="1200" cap="none" spc="0" normalizeH="0" baseline="0" noProof="0" dirty="0" smtClean="0">
                <a:solidFill>
                  <a:srgbClr val="000000"/>
                </a:solidFill>
                <a:latin typeface="微软雅黑" panose="020B0503020204020204" charset="-122"/>
                <a:ea typeface="+mn-ea"/>
                <a:cs typeface="微软雅黑" panose="020B0503020204020204" charset="-122"/>
              </a:rPr>
              <a:t>classifier</a:t>
            </a:r>
            <a:r>
              <a:rPr kumimoji="0" lang="en-US" altLang="zh-CN" sz="1595" kern="1200" cap="none" spc="0" normalizeH="0" baseline="0" noProof="0" dirty="0" smtClean="0">
                <a:latin typeface="Times New Roman" panose="02020603050405020304" pitchFamily="18" charset="0"/>
                <a:ea typeface="+mn-ea"/>
                <a:cs typeface="Times New Roman" panose="02020603050405020304" pitchFamily="18" charset="0"/>
              </a:rPr>
              <a:t> </a:t>
            </a:r>
            <a:r>
              <a:rPr kumimoji="0" lang="en-US" altLang="zh-CN" sz="1595" kern="1200" cap="none" spc="0" normalizeH="0" baseline="0" noProof="0" dirty="0" smtClean="0">
                <a:solidFill>
                  <a:srgbClr val="000000"/>
                </a:solidFill>
                <a:latin typeface="微软雅黑" panose="020B0503020204020204" charset="-122"/>
                <a:ea typeface="+mn-ea"/>
                <a:cs typeface="微软雅黑" panose="020B0503020204020204" charset="-122"/>
              </a:rPr>
              <a:t>building</a:t>
            </a:r>
            <a:endParaRPr kumimoji="0" lang="en-US" altLang="zh-CN" sz="1595" kern="1200" cap="none" spc="0" normalizeH="0" baseline="0" noProof="0" dirty="0" smtClean="0">
              <a:solidFill>
                <a:srgbClr val="000000"/>
              </a:solidFill>
              <a:latin typeface="微软雅黑" panose="020B0503020204020204" charset="-122"/>
              <a:ea typeface="+mn-ea"/>
              <a:cs typeface="微软雅黑" panose="020B0503020204020204" charset="-122"/>
            </a:endParaRPr>
          </a:p>
        </p:txBody>
      </p:sp>
      <p:sp>
        <p:nvSpPr>
          <p:cNvPr id="7" name="TextBox 1"/>
          <p:cNvSpPr txBox="1"/>
          <p:nvPr/>
        </p:nvSpPr>
        <p:spPr>
          <a:xfrm>
            <a:off x="2070100" y="609600"/>
            <a:ext cx="5451475" cy="507365"/>
          </a:xfrm>
          <a:prstGeom prst="rect">
            <a:avLst/>
          </a:prstGeom>
          <a:noFill/>
        </p:spPr>
        <p:txBody>
          <a:bodyPr wrap="none" lIns="0" tIns="0" rIns="0" rtlCol="0">
            <a:spAutoFit/>
          </a:bodyPr>
          <a:lstStyle/>
          <a:p>
            <a:pPr marR="0" defTabSz="914400" eaLnBrk="1" fontAlgn="auto" hangingPunct="1">
              <a:lnSpc>
                <a:spcPts val="3600"/>
              </a:lnSpc>
              <a:spcBef>
                <a:spcPts val="0"/>
              </a:spcBef>
              <a:spcAft>
                <a:spcPts val="0"/>
              </a:spcAft>
              <a:buClrTx/>
              <a:buSzTx/>
              <a:buFontTx/>
              <a:buNone/>
              <a:defRPr/>
            </a:pPr>
            <a:r>
              <a:rPr kumimoji="0" lang="en-US" altLang="zh-CN" sz="2795" b="1" kern="1200" cap="none" spc="0" normalizeH="0" baseline="0" noProof="0" dirty="0" smtClean="0">
                <a:solidFill>
                  <a:srgbClr val="000000"/>
                </a:solidFill>
                <a:latin typeface="微软雅黑" panose="020B0503020204020204" charset="-122"/>
                <a:ea typeface="+mn-ea"/>
                <a:cs typeface="微软雅黑" panose="020B0503020204020204" charset="-122"/>
              </a:rPr>
              <a:t>单实体推荐理由挖掘—Tag</a:t>
            </a:r>
            <a:r>
              <a:rPr kumimoji="0" lang="en-US" altLang="zh-CN" sz="2795" kern="1200" cap="none" spc="0" normalizeH="0" baseline="0" noProof="0" dirty="0" smtClean="0">
                <a:latin typeface="Times New Roman" panose="02020603050405020304" pitchFamily="18" charset="0"/>
                <a:ea typeface="+mn-ea"/>
                <a:cs typeface="Times New Roman" panose="02020603050405020304" pitchFamily="18" charset="0"/>
              </a:rPr>
              <a:t> </a:t>
            </a:r>
            <a:r>
              <a:rPr kumimoji="0" lang="en-US" altLang="zh-CN" sz="2795" b="1" kern="1200" cap="none" spc="0" normalizeH="0" baseline="0" noProof="0" dirty="0" smtClean="0">
                <a:solidFill>
                  <a:srgbClr val="000000"/>
                </a:solidFill>
                <a:latin typeface="微软雅黑" panose="020B0503020204020204" charset="-122"/>
                <a:ea typeface="+mn-ea"/>
                <a:cs typeface="微软雅黑" panose="020B0503020204020204" charset="-122"/>
              </a:rPr>
              <a:t>Model</a:t>
            </a:r>
            <a:endParaRPr kumimoji="0" lang="en-US" altLang="zh-CN" sz="2795" b="1" kern="1200" cap="none" spc="0" normalizeH="0" baseline="0" noProof="0" dirty="0" smtClean="0">
              <a:solidFill>
                <a:srgbClr val="000000"/>
              </a:solidFill>
              <a:latin typeface="微软雅黑" panose="020B0503020204020204" charset="-122"/>
              <a:ea typeface="+mn-ea"/>
              <a:cs typeface="微软雅黑" panose="020B0503020204020204" charset="-122"/>
            </a:endParaRPr>
          </a:p>
        </p:txBody>
      </p:sp>
      <p:sp>
        <p:nvSpPr>
          <p:cNvPr id="8" name="TextBox 1"/>
          <p:cNvSpPr txBox="1"/>
          <p:nvPr/>
        </p:nvSpPr>
        <p:spPr>
          <a:xfrm>
            <a:off x="1866900" y="6375400"/>
            <a:ext cx="7659370" cy="263525"/>
          </a:xfrm>
          <a:prstGeom prst="rect">
            <a:avLst/>
          </a:prstGeom>
          <a:noFill/>
        </p:spPr>
        <p:txBody>
          <a:bodyPr wrap="none" lIns="0" tIns="0" rIns="0" rtlCol="0">
            <a:spAutoFit/>
          </a:bodyPr>
          <a:lstStyle/>
          <a:p>
            <a:pPr marR="0" defTabSz="914400" eaLnBrk="1" fontAlgn="auto" hangingPunct="1">
              <a:lnSpc>
                <a:spcPts val="1700"/>
              </a:lnSpc>
              <a:spcBef>
                <a:spcPts val="0"/>
              </a:spcBef>
              <a:spcAft>
                <a:spcPts val="0"/>
              </a:spcAft>
              <a:buClrTx/>
              <a:buSzTx/>
              <a:buFontTx/>
              <a:buNone/>
              <a:defRPr/>
            </a:pPr>
            <a:r>
              <a:rPr kumimoji="0" lang="en-US" altLang="zh-CN" sz="1405" kern="1200" cap="none" spc="0" normalizeH="0" baseline="0" noProof="0" dirty="0" smtClean="0">
                <a:solidFill>
                  <a:srgbClr val="000000"/>
                </a:solidFill>
                <a:latin typeface="Calibri" panose="020F0502020204030204" charset="0"/>
                <a:ea typeface="+mn-ea"/>
                <a:cs typeface="Calibri" panose="020F0502020204030204" charset="0"/>
              </a:rPr>
              <a:t>Yu</a:t>
            </a:r>
            <a:r>
              <a:rPr kumimoji="0" lang="en-US" altLang="zh-CN" sz="1405" kern="1200" cap="none" spc="0" normalizeH="0" baseline="0" noProof="0" dirty="0" smtClean="0">
                <a:latin typeface="Times New Roman" panose="02020603050405020304" pitchFamily="18" charset="0"/>
                <a:ea typeface="+mn-ea"/>
                <a:cs typeface="Times New Roman" panose="02020603050405020304" pitchFamily="18" charset="0"/>
              </a:rPr>
              <a:t> </a:t>
            </a:r>
            <a:r>
              <a:rPr kumimoji="0" lang="en-US" altLang="zh-CN" sz="1405" kern="1200" cap="none" spc="0" normalizeH="0" baseline="0" noProof="0" dirty="0" smtClean="0">
                <a:solidFill>
                  <a:srgbClr val="000000"/>
                </a:solidFill>
                <a:latin typeface="Calibri" panose="020F0502020204030204" charset="0"/>
                <a:ea typeface="+mn-ea"/>
                <a:cs typeface="Calibri" panose="020F0502020204030204" charset="0"/>
              </a:rPr>
              <a:t>et</a:t>
            </a:r>
            <a:r>
              <a:rPr kumimoji="0" lang="en-US" altLang="zh-CN" sz="1405" kern="1200" cap="none" spc="0" normalizeH="0" baseline="0" noProof="0" dirty="0" smtClean="0">
                <a:latin typeface="Times New Roman" panose="02020603050405020304" pitchFamily="18" charset="0"/>
                <a:ea typeface="+mn-ea"/>
                <a:cs typeface="Times New Roman" panose="02020603050405020304" pitchFamily="18" charset="0"/>
              </a:rPr>
              <a:t> </a:t>
            </a:r>
            <a:r>
              <a:rPr kumimoji="0" lang="en-US" altLang="zh-CN" sz="1405" kern="1200" cap="none" spc="0" normalizeH="0" baseline="0" noProof="0" dirty="0" smtClean="0">
                <a:solidFill>
                  <a:srgbClr val="000000"/>
                </a:solidFill>
                <a:latin typeface="Calibri" panose="020F0502020204030204" charset="0"/>
                <a:ea typeface="+mn-ea"/>
                <a:cs typeface="Calibri" panose="020F0502020204030204" charset="0"/>
              </a:rPr>
              <a:t>al.,</a:t>
            </a:r>
            <a:r>
              <a:rPr kumimoji="0" lang="en-US" altLang="zh-CN" sz="1405" kern="1200" cap="none" spc="0" normalizeH="0" baseline="0" noProof="0" dirty="0" smtClean="0">
                <a:latin typeface="Times New Roman" panose="02020603050405020304" pitchFamily="18" charset="0"/>
                <a:ea typeface="+mn-ea"/>
                <a:cs typeface="Times New Roman" panose="02020603050405020304" pitchFamily="18" charset="0"/>
              </a:rPr>
              <a:t> </a:t>
            </a:r>
            <a:r>
              <a:rPr kumimoji="0" lang="en-US" altLang="zh-CN" sz="1405" kern="1200" cap="none" spc="0" normalizeH="0" baseline="0" noProof="0" dirty="0" smtClean="0">
                <a:solidFill>
                  <a:srgbClr val="000000"/>
                </a:solidFill>
                <a:latin typeface="Calibri" panose="020F0502020204030204" charset="0"/>
                <a:ea typeface="+mn-ea"/>
                <a:cs typeface="Calibri" panose="020F0502020204030204" charset="0"/>
              </a:rPr>
              <a:t>2002.</a:t>
            </a:r>
            <a:r>
              <a:rPr kumimoji="0" lang="en-US" altLang="zh-CN" sz="1405" kern="1200" cap="none" spc="0" normalizeH="0" baseline="0" noProof="0" dirty="0" smtClean="0">
                <a:latin typeface="Times New Roman" panose="02020603050405020304" pitchFamily="18" charset="0"/>
                <a:ea typeface="+mn-ea"/>
                <a:cs typeface="Times New Roman" panose="02020603050405020304" pitchFamily="18" charset="0"/>
              </a:rPr>
              <a:t> </a:t>
            </a:r>
            <a:r>
              <a:rPr kumimoji="0" lang="en-US" altLang="zh-CN" sz="1405" kern="1200" cap="none" spc="0" normalizeH="0" baseline="0" noProof="0" dirty="0" smtClean="0">
                <a:solidFill>
                  <a:srgbClr val="000000"/>
                </a:solidFill>
                <a:latin typeface="Calibri" panose="020F0502020204030204" charset="0"/>
                <a:ea typeface="+mn-ea"/>
                <a:cs typeface="Calibri" panose="020F0502020204030204" charset="0"/>
              </a:rPr>
              <a:t>PEBL:</a:t>
            </a:r>
            <a:r>
              <a:rPr kumimoji="0" lang="en-US" altLang="zh-CN" sz="1405" kern="1200" cap="none" spc="0" normalizeH="0" baseline="0" noProof="0" dirty="0" smtClean="0">
                <a:latin typeface="Times New Roman" panose="02020603050405020304" pitchFamily="18" charset="0"/>
                <a:ea typeface="+mn-ea"/>
                <a:cs typeface="Times New Roman" panose="02020603050405020304" pitchFamily="18" charset="0"/>
              </a:rPr>
              <a:t> </a:t>
            </a:r>
            <a:r>
              <a:rPr kumimoji="0" lang="en-US" altLang="zh-CN" sz="1405" kern="1200" cap="none" spc="0" normalizeH="0" baseline="0" noProof="0" dirty="0" smtClean="0">
                <a:solidFill>
                  <a:srgbClr val="000000"/>
                </a:solidFill>
                <a:latin typeface="Calibri" panose="020F0502020204030204" charset="0"/>
                <a:ea typeface="+mn-ea"/>
                <a:cs typeface="Calibri" panose="020F0502020204030204" charset="0"/>
              </a:rPr>
              <a:t>Positive</a:t>
            </a:r>
            <a:r>
              <a:rPr kumimoji="0" lang="en-US" altLang="zh-CN" sz="1405" kern="1200" cap="none" spc="0" normalizeH="0" baseline="0" noProof="0" dirty="0" smtClean="0">
                <a:latin typeface="Times New Roman" panose="02020603050405020304" pitchFamily="18" charset="0"/>
                <a:ea typeface="+mn-ea"/>
                <a:cs typeface="Times New Roman" panose="02020603050405020304" pitchFamily="18" charset="0"/>
              </a:rPr>
              <a:t> </a:t>
            </a:r>
            <a:r>
              <a:rPr kumimoji="0" lang="en-US" altLang="zh-CN" sz="1405" kern="1200" cap="none" spc="0" normalizeH="0" baseline="0" noProof="0" dirty="0" smtClean="0">
                <a:solidFill>
                  <a:srgbClr val="000000"/>
                </a:solidFill>
                <a:latin typeface="Calibri" panose="020F0502020204030204" charset="0"/>
                <a:ea typeface="+mn-ea"/>
                <a:cs typeface="Calibri" panose="020F0502020204030204" charset="0"/>
              </a:rPr>
              <a:t>Example</a:t>
            </a:r>
            <a:r>
              <a:rPr kumimoji="0" lang="en-US" altLang="zh-CN" sz="1405" kern="1200" cap="none" spc="0" normalizeH="0" baseline="0" noProof="0" dirty="0" smtClean="0">
                <a:latin typeface="Times New Roman" panose="02020603050405020304" pitchFamily="18" charset="0"/>
                <a:ea typeface="+mn-ea"/>
                <a:cs typeface="Times New Roman" panose="02020603050405020304" pitchFamily="18" charset="0"/>
              </a:rPr>
              <a:t> </a:t>
            </a:r>
            <a:r>
              <a:rPr kumimoji="0" lang="en-US" altLang="zh-CN" sz="1405" kern="1200" cap="none" spc="0" normalizeH="0" baseline="0" noProof="0" dirty="0" smtClean="0">
                <a:solidFill>
                  <a:srgbClr val="000000"/>
                </a:solidFill>
                <a:latin typeface="Calibri" panose="020F0502020204030204" charset="0"/>
                <a:ea typeface="+mn-ea"/>
                <a:cs typeface="Calibri" panose="020F0502020204030204" charset="0"/>
              </a:rPr>
              <a:t>Based</a:t>
            </a:r>
            <a:r>
              <a:rPr kumimoji="0" lang="en-US" altLang="zh-CN" sz="1405" kern="1200" cap="none" spc="0" normalizeH="0" baseline="0" noProof="0" dirty="0" smtClean="0">
                <a:latin typeface="Times New Roman" panose="02020603050405020304" pitchFamily="18" charset="0"/>
                <a:ea typeface="+mn-ea"/>
                <a:cs typeface="Times New Roman" panose="02020603050405020304" pitchFamily="18" charset="0"/>
              </a:rPr>
              <a:t> </a:t>
            </a:r>
            <a:r>
              <a:rPr kumimoji="0" lang="en-US" altLang="zh-CN" sz="1405" kern="1200" cap="none" spc="0" normalizeH="0" baseline="0" noProof="0" dirty="0" smtClean="0">
                <a:solidFill>
                  <a:srgbClr val="000000"/>
                </a:solidFill>
                <a:latin typeface="Calibri" panose="020F0502020204030204" charset="0"/>
                <a:ea typeface="+mn-ea"/>
                <a:cs typeface="Calibri" panose="020F0502020204030204" charset="0"/>
              </a:rPr>
              <a:t>Learning</a:t>
            </a:r>
            <a:r>
              <a:rPr kumimoji="0" lang="en-US" altLang="zh-CN" sz="1405" kern="1200" cap="none" spc="0" normalizeH="0" baseline="0" noProof="0" dirty="0" smtClean="0">
                <a:latin typeface="Times New Roman" panose="02020603050405020304" pitchFamily="18" charset="0"/>
                <a:ea typeface="+mn-ea"/>
                <a:cs typeface="Times New Roman" panose="02020603050405020304" pitchFamily="18" charset="0"/>
              </a:rPr>
              <a:t> </a:t>
            </a:r>
            <a:r>
              <a:rPr kumimoji="0" lang="en-US" altLang="zh-CN" sz="1405" kern="1200" cap="none" spc="0" normalizeH="0" baseline="0" noProof="0" dirty="0" smtClean="0">
                <a:solidFill>
                  <a:srgbClr val="000000"/>
                </a:solidFill>
                <a:latin typeface="Calibri" panose="020F0502020204030204" charset="0"/>
                <a:ea typeface="+mn-ea"/>
                <a:cs typeface="Calibri" panose="020F0502020204030204" charset="0"/>
              </a:rPr>
              <a:t>for</a:t>
            </a:r>
            <a:r>
              <a:rPr kumimoji="0" lang="en-US" altLang="zh-CN" sz="1405" kern="1200" cap="none" spc="0" normalizeH="0" baseline="0" noProof="0" dirty="0" smtClean="0">
                <a:latin typeface="Times New Roman" panose="02020603050405020304" pitchFamily="18" charset="0"/>
                <a:ea typeface="+mn-ea"/>
                <a:cs typeface="Times New Roman" panose="02020603050405020304" pitchFamily="18" charset="0"/>
              </a:rPr>
              <a:t> </a:t>
            </a:r>
            <a:r>
              <a:rPr kumimoji="0" lang="en-US" altLang="zh-CN" sz="1405" kern="1200" cap="none" spc="0" normalizeH="0" baseline="0" noProof="0" dirty="0" smtClean="0">
                <a:solidFill>
                  <a:srgbClr val="000000"/>
                </a:solidFill>
                <a:latin typeface="Calibri" panose="020F0502020204030204" charset="0"/>
                <a:ea typeface="+mn-ea"/>
                <a:cs typeface="Calibri" panose="020F0502020204030204" charset="0"/>
              </a:rPr>
              <a:t>Web</a:t>
            </a:r>
            <a:r>
              <a:rPr kumimoji="0" lang="en-US" altLang="zh-CN" sz="1405" kern="1200" cap="none" spc="0" normalizeH="0" baseline="0" noProof="0" dirty="0" smtClean="0">
                <a:latin typeface="Times New Roman" panose="02020603050405020304" pitchFamily="18" charset="0"/>
                <a:ea typeface="+mn-ea"/>
                <a:cs typeface="Times New Roman" panose="02020603050405020304" pitchFamily="18" charset="0"/>
              </a:rPr>
              <a:t> </a:t>
            </a:r>
            <a:r>
              <a:rPr kumimoji="0" lang="en-US" altLang="zh-CN" sz="1405" kern="1200" cap="none" spc="0" normalizeH="0" baseline="0" noProof="0" dirty="0" smtClean="0">
                <a:solidFill>
                  <a:srgbClr val="000000"/>
                </a:solidFill>
                <a:latin typeface="Calibri" panose="020F0502020204030204" charset="0"/>
                <a:ea typeface="+mn-ea"/>
                <a:cs typeface="Calibri" panose="020F0502020204030204" charset="0"/>
              </a:rPr>
              <a:t>Page</a:t>
            </a:r>
            <a:r>
              <a:rPr kumimoji="0" lang="en-US" altLang="zh-CN" sz="1405" kern="1200" cap="none" spc="0" normalizeH="0" baseline="0" noProof="0" dirty="0" smtClean="0">
                <a:latin typeface="Times New Roman" panose="02020603050405020304" pitchFamily="18" charset="0"/>
                <a:ea typeface="+mn-ea"/>
                <a:cs typeface="Times New Roman" panose="02020603050405020304" pitchFamily="18" charset="0"/>
              </a:rPr>
              <a:t> </a:t>
            </a:r>
            <a:r>
              <a:rPr kumimoji="0" lang="en-US" altLang="zh-CN" sz="1405" kern="1200" cap="none" spc="0" normalizeH="0" baseline="0" noProof="0" dirty="0" smtClean="0">
                <a:solidFill>
                  <a:srgbClr val="000000"/>
                </a:solidFill>
                <a:latin typeface="Calibri" panose="020F0502020204030204" charset="0"/>
                <a:ea typeface="+mn-ea"/>
                <a:cs typeface="Calibri" panose="020F0502020204030204" charset="0"/>
              </a:rPr>
              <a:t>Classification</a:t>
            </a:r>
            <a:r>
              <a:rPr kumimoji="0" lang="en-US" altLang="zh-CN" sz="1405" kern="1200" cap="none" spc="0" normalizeH="0" baseline="0" noProof="0" dirty="0" smtClean="0">
                <a:latin typeface="Times New Roman" panose="02020603050405020304" pitchFamily="18" charset="0"/>
                <a:ea typeface="+mn-ea"/>
                <a:cs typeface="Times New Roman" panose="02020603050405020304" pitchFamily="18" charset="0"/>
              </a:rPr>
              <a:t> </a:t>
            </a:r>
            <a:r>
              <a:rPr kumimoji="0" lang="en-US" altLang="zh-CN" sz="1405" kern="1200" cap="none" spc="0" normalizeH="0" baseline="0" noProof="0" dirty="0" smtClean="0">
                <a:solidFill>
                  <a:srgbClr val="000000"/>
                </a:solidFill>
                <a:latin typeface="Calibri" panose="020F0502020204030204" charset="0"/>
                <a:ea typeface="+mn-ea"/>
                <a:cs typeface="Calibri" panose="020F0502020204030204" charset="0"/>
              </a:rPr>
              <a:t>Using</a:t>
            </a:r>
            <a:r>
              <a:rPr kumimoji="0" lang="en-US" altLang="zh-CN" sz="1405" kern="1200" cap="none" spc="0" normalizeH="0" baseline="0" noProof="0" dirty="0" smtClean="0">
                <a:latin typeface="Times New Roman" panose="02020603050405020304" pitchFamily="18" charset="0"/>
                <a:ea typeface="+mn-ea"/>
                <a:cs typeface="Times New Roman" panose="02020603050405020304" pitchFamily="18" charset="0"/>
              </a:rPr>
              <a:t> </a:t>
            </a:r>
            <a:r>
              <a:rPr kumimoji="0" lang="en-US" altLang="zh-CN" sz="1405" kern="1200" cap="none" spc="0" normalizeH="0" baseline="0" noProof="0" dirty="0" smtClean="0">
                <a:solidFill>
                  <a:srgbClr val="000000"/>
                </a:solidFill>
                <a:latin typeface="Calibri" panose="020F0502020204030204" charset="0"/>
                <a:ea typeface="+mn-ea"/>
                <a:cs typeface="Calibri" panose="020F0502020204030204" charset="0"/>
              </a:rPr>
              <a:t>SVM.</a:t>
            </a:r>
            <a:r>
              <a:rPr kumimoji="0" lang="en-US" altLang="zh-CN" sz="1405" kern="1200" cap="none" spc="0" normalizeH="0" baseline="0" noProof="0" dirty="0" smtClean="0">
                <a:latin typeface="Times New Roman" panose="02020603050405020304" pitchFamily="18" charset="0"/>
                <a:ea typeface="+mn-ea"/>
                <a:cs typeface="Times New Roman" panose="02020603050405020304" pitchFamily="18" charset="0"/>
              </a:rPr>
              <a:t> </a:t>
            </a:r>
            <a:r>
              <a:rPr kumimoji="0" lang="en-US" altLang="zh-CN" sz="1405" kern="1200" cap="none" spc="0" normalizeH="0" baseline="0" noProof="0" dirty="0" smtClean="0">
                <a:solidFill>
                  <a:srgbClr val="000000"/>
                </a:solidFill>
                <a:latin typeface="Calibri" panose="020F0502020204030204" charset="0"/>
                <a:ea typeface="+mn-ea"/>
                <a:cs typeface="Calibri" panose="020F0502020204030204" charset="0"/>
              </a:rPr>
              <a:t>In</a:t>
            </a:r>
            <a:r>
              <a:rPr kumimoji="0" lang="en-US" altLang="zh-CN" sz="1405" kern="1200" cap="none" spc="0" normalizeH="0" baseline="0" noProof="0" dirty="0" smtClean="0">
                <a:latin typeface="Times New Roman" panose="02020603050405020304" pitchFamily="18" charset="0"/>
                <a:ea typeface="+mn-ea"/>
                <a:cs typeface="Times New Roman" panose="02020603050405020304" pitchFamily="18" charset="0"/>
              </a:rPr>
              <a:t> </a:t>
            </a:r>
            <a:r>
              <a:rPr kumimoji="0" lang="en-US" altLang="zh-CN" sz="1405" kern="1200" cap="none" spc="0" normalizeH="0" baseline="0" noProof="0" dirty="0" smtClean="0">
                <a:solidFill>
                  <a:srgbClr val="000000"/>
                </a:solidFill>
                <a:latin typeface="Calibri" panose="020F0502020204030204" charset="0"/>
                <a:ea typeface="+mn-ea"/>
                <a:cs typeface="Calibri" panose="020F0502020204030204" charset="0"/>
              </a:rPr>
              <a:t>SIGKDD.</a:t>
            </a:r>
            <a:endParaRPr kumimoji="0" lang="en-US" altLang="zh-CN" sz="1405" kern="1200" cap="none" spc="0" normalizeH="0" baseline="0" noProof="0" dirty="0" smtClean="0">
              <a:solidFill>
                <a:srgbClr val="000000"/>
              </a:solidFill>
              <a:latin typeface="Calibri" panose="020F0502020204030204" charset="0"/>
              <a:ea typeface="+mn-ea"/>
              <a:cs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Freeform 3"/>
          <p:cNvSpPr/>
          <p:nvPr/>
        </p:nvSpPr>
        <p:spPr>
          <a:xfrm>
            <a:off x="1703388" y="2349500"/>
            <a:ext cx="2089150" cy="503238"/>
          </a:xfrm>
          <a:custGeom>
            <a:avLst/>
            <a:gdLst>
              <a:gd name="connsiteX0" fmla="*/ 0 w 2088235"/>
              <a:gd name="connsiteY0" fmla="*/ 0 h 504050"/>
              <a:gd name="connsiteX1" fmla="*/ 2088235 w 2088235"/>
              <a:gd name="connsiteY1" fmla="*/ 0 h 504050"/>
              <a:gd name="connsiteX2" fmla="*/ 2088235 w 2088235"/>
              <a:gd name="connsiteY2" fmla="*/ 504050 h 504050"/>
              <a:gd name="connsiteX3" fmla="*/ 0 w 2088235"/>
              <a:gd name="connsiteY3" fmla="*/ 504050 h 504050"/>
              <a:gd name="connsiteX4" fmla="*/ 0 w 2088235"/>
              <a:gd name="connsiteY4" fmla="*/ 0 h 50405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88235" h="504050">
                <a:moveTo>
                  <a:pt x="0" y="0"/>
                </a:moveTo>
                <a:lnTo>
                  <a:pt x="2088235" y="0"/>
                </a:lnTo>
                <a:lnTo>
                  <a:pt x="2088235" y="504050"/>
                </a:lnTo>
                <a:lnTo>
                  <a:pt x="0" y="504050"/>
                </a:lnTo>
                <a:lnTo>
                  <a:pt x="0"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Freeform 3"/>
          <p:cNvSpPr/>
          <p:nvPr/>
        </p:nvSpPr>
        <p:spPr>
          <a:xfrm>
            <a:off x="2735263" y="1976438"/>
            <a:ext cx="50800" cy="360363"/>
          </a:xfrm>
          <a:custGeom>
            <a:avLst/>
            <a:gdLst>
              <a:gd name="connsiteX0" fmla="*/ 13169 w 50800"/>
              <a:gd name="connsiteY0" fmla="*/ 12700 h 360299"/>
              <a:gd name="connsiteX1" fmla="*/ 12700 w 50800"/>
              <a:gd name="connsiteY1" fmla="*/ 347599 h 360299"/>
            </a:gdLst>
            <a:ahLst/>
            <a:cxnLst>
              <a:cxn ang="0">
                <a:pos x="connsiteX0" y="connsiteY0"/>
              </a:cxn>
              <a:cxn ang="1">
                <a:pos x="connsiteX1" y="connsiteY1"/>
              </a:cxn>
            </a:cxnLst>
            <a:rect l="l" t="t" r="r" b="b"/>
            <a:pathLst>
              <a:path w="50800" h="360299">
                <a:moveTo>
                  <a:pt x="13169" y="12700"/>
                </a:moveTo>
                <a:lnTo>
                  <a:pt x="12700" y="347599"/>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5" name="Freeform 3"/>
          <p:cNvSpPr/>
          <p:nvPr/>
        </p:nvSpPr>
        <p:spPr>
          <a:xfrm>
            <a:off x="2690813" y="2235200"/>
            <a:ext cx="114300" cy="101600"/>
          </a:xfrm>
          <a:custGeom>
            <a:avLst/>
            <a:gdLst>
              <a:gd name="connsiteX0" fmla="*/ 101600 w 114300"/>
              <a:gd name="connsiteY0" fmla="*/ 12826 h 101663"/>
              <a:gd name="connsiteX1" fmla="*/ 57048 w 114300"/>
              <a:gd name="connsiteY1" fmla="*/ 88963 h 101663"/>
              <a:gd name="connsiteX2" fmla="*/ 12700 w 114300"/>
              <a:gd name="connsiteY2" fmla="*/ 12700 h 101663"/>
            </a:gdLst>
            <a:ahLst/>
            <a:cxnLst>
              <a:cxn ang="0">
                <a:pos x="connsiteX0" y="connsiteY0"/>
              </a:cxn>
              <a:cxn ang="1">
                <a:pos x="connsiteX1" y="connsiteY1"/>
              </a:cxn>
              <a:cxn ang="2">
                <a:pos x="connsiteX2" y="connsiteY2"/>
              </a:cxn>
            </a:cxnLst>
            <a:rect l="l" t="t" r="r" b="b"/>
            <a:pathLst>
              <a:path w="114300" h="101663">
                <a:moveTo>
                  <a:pt x="101600" y="12826"/>
                </a:moveTo>
                <a:lnTo>
                  <a:pt x="57048" y="88963"/>
                </a:lnTo>
                <a:lnTo>
                  <a:pt x="12700" y="12700"/>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6" name="Freeform 3"/>
          <p:cNvSpPr/>
          <p:nvPr/>
        </p:nvSpPr>
        <p:spPr>
          <a:xfrm>
            <a:off x="2735263" y="2840038"/>
            <a:ext cx="50800" cy="431800"/>
          </a:xfrm>
          <a:custGeom>
            <a:avLst/>
            <a:gdLst>
              <a:gd name="connsiteX0" fmla="*/ 12700 w 50800"/>
              <a:gd name="connsiteY0" fmla="*/ 12700 h 432308"/>
              <a:gd name="connsiteX1" fmla="*/ 12700 w 50800"/>
              <a:gd name="connsiteY1" fmla="*/ 419608 h 432308"/>
            </a:gdLst>
            <a:ahLst/>
            <a:cxnLst>
              <a:cxn ang="0">
                <a:pos x="connsiteX0" y="connsiteY0"/>
              </a:cxn>
              <a:cxn ang="1">
                <a:pos x="connsiteX1" y="connsiteY1"/>
              </a:cxn>
            </a:cxnLst>
            <a:rect l="l" t="t" r="r" b="b"/>
            <a:pathLst>
              <a:path w="50800" h="432308">
                <a:moveTo>
                  <a:pt x="12700" y="12700"/>
                </a:moveTo>
                <a:lnTo>
                  <a:pt x="12700" y="419608"/>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7" name="Freeform 3"/>
          <p:cNvSpPr/>
          <p:nvPr/>
        </p:nvSpPr>
        <p:spPr>
          <a:xfrm>
            <a:off x="2690813" y="3170238"/>
            <a:ext cx="114300" cy="101600"/>
          </a:xfrm>
          <a:custGeom>
            <a:avLst/>
            <a:gdLst>
              <a:gd name="connsiteX0" fmla="*/ 101600 w 114300"/>
              <a:gd name="connsiteY0" fmla="*/ 12700 h 101600"/>
              <a:gd name="connsiteX1" fmla="*/ 57150 w 114300"/>
              <a:gd name="connsiteY1" fmla="*/ 88900 h 101600"/>
              <a:gd name="connsiteX2" fmla="*/ 12700 w 114300"/>
              <a:gd name="connsiteY2" fmla="*/ 12700 h 101600"/>
            </a:gdLst>
            <a:ahLst/>
            <a:cxnLst>
              <a:cxn ang="0">
                <a:pos x="connsiteX0" y="connsiteY0"/>
              </a:cxn>
              <a:cxn ang="1">
                <a:pos x="connsiteX1" y="connsiteY1"/>
              </a:cxn>
              <a:cxn ang="2">
                <a:pos x="connsiteX2" y="connsiteY2"/>
              </a:cxn>
            </a:cxnLst>
            <a:rect l="l" t="t" r="r" b="b"/>
            <a:pathLst>
              <a:path w="114300" h="101600">
                <a:moveTo>
                  <a:pt x="101600" y="12700"/>
                </a:moveTo>
                <a:lnTo>
                  <a:pt x="57150" y="88900"/>
                </a:lnTo>
                <a:lnTo>
                  <a:pt x="12700" y="12700"/>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8" name="Freeform 3"/>
          <p:cNvSpPr/>
          <p:nvPr/>
        </p:nvSpPr>
        <p:spPr>
          <a:xfrm>
            <a:off x="1703388" y="3284538"/>
            <a:ext cx="2089150" cy="576263"/>
          </a:xfrm>
          <a:custGeom>
            <a:avLst/>
            <a:gdLst>
              <a:gd name="connsiteX0" fmla="*/ 0 w 2088235"/>
              <a:gd name="connsiteY0" fmla="*/ 0 h 576059"/>
              <a:gd name="connsiteX1" fmla="*/ 2088235 w 2088235"/>
              <a:gd name="connsiteY1" fmla="*/ 0 h 576059"/>
              <a:gd name="connsiteX2" fmla="*/ 2088235 w 2088235"/>
              <a:gd name="connsiteY2" fmla="*/ 576059 h 576059"/>
              <a:gd name="connsiteX3" fmla="*/ 0 w 2088235"/>
              <a:gd name="connsiteY3" fmla="*/ 576059 h 576059"/>
              <a:gd name="connsiteX4" fmla="*/ 0 w 2088235"/>
              <a:gd name="connsiteY4" fmla="*/ 0 h 5760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88235" h="576059">
                <a:moveTo>
                  <a:pt x="0" y="0"/>
                </a:moveTo>
                <a:lnTo>
                  <a:pt x="2088235" y="0"/>
                </a:lnTo>
                <a:lnTo>
                  <a:pt x="2088235" y="576059"/>
                </a:lnTo>
                <a:lnTo>
                  <a:pt x="0" y="576059"/>
                </a:lnTo>
                <a:lnTo>
                  <a:pt x="0"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Freeform 3"/>
          <p:cNvSpPr/>
          <p:nvPr/>
        </p:nvSpPr>
        <p:spPr>
          <a:xfrm>
            <a:off x="2735263" y="3848100"/>
            <a:ext cx="50800" cy="431800"/>
          </a:xfrm>
          <a:custGeom>
            <a:avLst/>
            <a:gdLst>
              <a:gd name="connsiteX0" fmla="*/ 12700 w 50800"/>
              <a:gd name="connsiteY0" fmla="*/ 12700 h 432308"/>
              <a:gd name="connsiteX1" fmla="*/ 12700 w 50800"/>
              <a:gd name="connsiteY1" fmla="*/ 419608 h 432308"/>
            </a:gdLst>
            <a:ahLst/>
            <a:cxnLst>
              <a:cxn ang="0">
                <a:pos x="connsiteX0" y="connsiteY0"/>
              </a:cxn>
              <a:cxn ang="1">
                <a:pos x="connsiteX1" y="connsiteY1"/>
              </a:cxn>
            </a:cxnLst>
            <a:rect l="l" t="t" r="r" b="b"/>
            <a:pathLst>
              <a:path w="50800" h="432308">
                <a:moveTo>
                  <a:pt x="12700" y="12700"/>
                </a:moveTo>
                <a:lnTo>
                  <a:pt x="12700" y="419608"/>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0" name="Freeform 3"/>
          <p:cNvSpPr/>
          <p:nvPr/>
        </p:nvSpPr>
        <p:spPr>
          <a:xfrm>
            <a:off x="2690813" y="4178300"/>
            <a:ext cx="114300" cy="101600"/>
          </a:xfrm>
          <a:custGeom>
            <a:avLst/>
            <a:gdLst>
              <a:gd name="connsiteX0" fmla="*/ 101600 w 114300"/>
              <a:gd name="connsiteY0" fmla="*/ 12700 h 101600"/>
              <a:gd name="connsiteX1" fmla="*/ 57150 w 114300"/>
              <a:gd name="connsiteY1" fmla="*/ 88900 h 101600"/>
              <a:gd name="connsiteX2" fmla="*/ 12700 w 114300"/>
              <a:gd name="connsiteY2" fmla="*/ 12700 h 101600"/>
            </a:gdLst>
            <a:ahLst/>
            <a:cxnLst>
              <a:cxn ang="0">
                <a:pos x="connsiteX0" y="connsiteY0"/>
              </a:cxn>
              <a:cxn ang="1">
                <a:pos x="connsiteX1" y="connsiteY1"/>
              </a:cxn>
              <a:cxn ang="2">
                <a:pos x="connsiteX2" y="connsiteY2"/>
              </a:cxn>
            </a:cxnLst>
            <a:rect l="l" t="t" r="r" b="b"/>
            <a:pathLst>
              <a:path w="114300" h="101600">
                <a:moveTo>
                  <a:pt x="101600" y="12700"/>
                </a:moveTo>
                <a:lnTo>
                  <a:pt x="57150" y="88900"/>
                </a:lnTo>
                <a:lnTo>
                  <a:pt x="12700" y="12700"/>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 name="Freeform 3"/>
          <p:cNvSpPr/>
          <p:nvPr/>
        </p:nvSpPr>
        <p:spPr>
          <a:xfrm>
            <a:off x="1703388" y="4292600"/>
            <a:ext cx="2089150" cy="431800"/>
          </a:xfrm>
          <a:custGeom>
            <a:avLst/>
            <a:gdLst>
              <a:gd name="connsiteX0" fmla="*/ 0 w 2088235"/>
              <a:gd name="connsiteY0" fmla="*/ 0 h 432053"/>
              <a:gd name="connsiteX1" fmla="*/ 2088235 w 2088235"/>
              <a:gd name="connsiteY1" fmla="*/ 0 h 432053"/>
              <a:gd name="connsiteX2" fmla="*/ 2088235 w 2088235"/>
              <a:gd name="connsiteY2" fmla="*/ 432053 h 432053"/>
              <a:gd name="connsiteX3" fmla="*/ 0 w 2088235"/>
              <a:gd name="connsiteY3" fmla="*/ 432053 h 432053"/>
              <a:gd name="connsiteX4" fmla="*/ 0 w 2088235"/>
              <a:gd name="connsiteY4" fmla="*/ 0 h 43205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88235" h="432053">
                <a:moveTo>
                  <a:pt x="0" y="0"/>
                </a:moveTo>
                <a:lnTo>
                  <a:pt x="2088235" y="0"/>
                </a:lnTo>
                <a:lnTo>
                  <a:pt x="2088235" y="432053"/>
                </a:lnTo>
                <a:lnTo>
                  <a:pt x="0" y="432053"/>
                </a:lnTo>
                <a:lnTo>
                  <a:pt x="0"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Freeform 3"/>
          <p:cNvSpPr/>
          <p:nvPr/>
        </p:nvSpPr>
        <p:spPr>
          <a:xfrm>
            <a:off x="2735263" y="4711700"/>
            <a:ext cx="50800" cy="720725"/>
          </a:xfrm>
          <a:custGeom>
            <a:avLst/>
            <a:gdLst>
              <a:gd name="connsiteX0" fmla="*/ 12700 w 50800"/>
              <a:gd name="connsiteY0" fmla="*/ 12700 h 720331"/>
              <a:gd name="connsiteX1" fmla="*/ 12700 w 50800"/>
              <a:gd name="connsiteY1" fmla="*/ 707631 h 720331"/>
            </a:gdLst>
            <a:ahLst/>
            <a:cxnLst>
              <a:cxn ang="0">
                <a:pos x="connsiteX0" y="connsiteY0"/>
              </a:cxn>
              <a:cxn ang="1">
                <a:pos x="connsiteX1" y="connsiteY1"/>
              </a:cxn>
            </a:cxnLst>
            <a:rect l="l" t="t" r="r" b="b"/>
            <a:pathLst>
              <a:path w="50800" h="720331">
                <a:moveTo>
                  <a:pt x="12700" y="12700"/>
                </a:moveTo>
                <a:lnTo>
                  <a:pt x="12700" y="707631"/>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 name="Freeform 3"/>
          <p:cNvSpPr/>
          <p:nvPr/>
        </p:nvSpPr>
        <p:spPr>
          <a:xfrm>
            <a:off x="2690813" y="5330825"/>
            <a:ext cx="114300" cy="101600"/>
          </a:xfrm>
          <a:custGeom>
            <a:avLst/>
            <a:gdLst>
              <a:gd name="connsiteX0" fmla="*/ 101600 w 114300"/>
              <a:gd name="connsiteY0" fmla="*/ 12700 h 101600"/>
              <a:gd name="connsiteX1" fmla="*/ 57150 w 114300"/>
              <a:gd name="connsiteY1" fmla="*/ 88900 h 101600"/>
              <a:gd name="connsiteX2" fmla="*/ 12700 w 114300"/>
              <a:gd name="connsiteY2" fmla="*/ 12700 h 101600"/>
            </a:gdLst>
            <a:ahLst/>
            <a:cxnLst>
              <a:cxn ang="0">
                <a:pos x="connsiteX0" y="connsiteY0"/>
              </a:cxn>
              <a:cxn ang="1">
                <a:pos x="connsiteX1" y="connsiteY1"/>
              </a:cxn>
              <a:cxn ang="2">
                <a:pos x="connsiteX2" y="connsiteY2"/>
              </a:cxn>
            </a:cxnLst>
            <a:rect l="l" t="t" r="r" b="b"/>
            <a:pathLst>
              <a:path w="114300" h="101600">
                <a:moveTo>
                  <a:pt x="101600" y="12700"/>
                </a:moveTo>
                <a:lnTo>
                  <a:pt x="57150" y="88900"/>
                </a:lnTo>
                <a:lnTo>
                  <a:pt x="12700" y="12700"/>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 name="Freeform 3"/>
          <p:cNvSpPr/>
          <p:nvPr/>
        </p:nvSpPr>
        <p:spPr>
          <a:xfrm>
            <a:off x="1703388" y="5445125"/>
            <a:ext cx="2089150" cy="431800"/>
          </a:xfrm>
          <a:custGeom>
            <a:avLst/>
            <a:gdLst>
              <a:gd name="connsiteX0" fmla="*/ 0 w 2088235"/>
              <a:gd name="connsiteY0" fmla="*/ 0 h 432054"/>
              <a:gd name="connsiteX1" fmla="*/ 2088235 w 2088235"/>
              <a:gd name="connsiteY1" fmla="*/ 0 h 432054"/>
              <a:gd name="connsiteX2" fmla="*/ 2088235 w 2088235"/>
              <a:gd name="connsiteY2" fmla="*/ 432054 h 432054"/>
              <a:gd name="connsiteX3" fmla="*/ 0 w 2088235"/>
              <a:gd name="connsiteY3" fmla="*/ 432054 h 432054"/>
              <a:gd name="connsiteX4" fmla="*/ 0 w 2088235"/>
              <a:gd name="connsiteY4" fmla="*/ 0 h 43205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88235" h="432054">
                <a:moveTo>
                  <a:pt x="0" y="0"/>
                </a:moveTo>
                <a:lnTo>
                  <a:pt x="2088235" y="0"/>
                </a:lnTo>
                <a:lnTo>
                  <a:pt x="2088235" y="432054"/>
                </a:lnTo>
                <a:lnTo>
                  <a:pt x="0" y="432054"/>
                </a:lnTo>
                <a:lnTo>
                  <a:pt x="0"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Freeform 3"/>
          <p:cNvSpPr/>
          <p:nvPr/>
        </p:nvSpPr>
        <p:spPr>
          <a:xfrm>
            <a:off x="6191250" y="2192338"/>
            <a:ext cx="50800" cy="215900"/>
          </a:xfrm>
          <a:custGeom>
            <a:avLst/>
            <a:gdLst>
              <a:gd name="connsiteX0" fmla="*/ 12700 w 50800"/>
              <a:gd name="connsiteY0" fmla="*/ 12700 h 216280"/>
              <a:gd name="connsiteX1" fmla="*/ 12700 w 50800"/>
              <a:gd name="connsiteY1" fmla="*/ 203580 h 216280"/>
            </a:gdLst>
            <a:ahLst/>
            <a:cxnLst>
              <a:cxn ang="0">
                <a:pos x="connsiteX0" y="connsiteY0"/>
              </a:cxn>
              <a:cxn ang="1">
                <a:pos x="connsiteX1" y="connsiteY1"/>
              </a:cxn>
            </a:cxnLst>
            <a:rect l="l" t="t" r="r" b="b"/>
            <a:pathLst>
              <a:path w="50800" h="216280">
                <a:moveTo>
                  <a:pt x="12700" y="12700"/>
                </a:moveTo>
                <a:lnTo>
                  <a:pt x="12700" y="203580"/>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6" name="Freeform 3"/>
          <p:cNvSpPr/>
          <p:nvPr/>
        </p:nvSpPr>
        <p:spPr>
          <a:xfrm>
            <a:off x="6146800" y="2306638"/>
            <a:ext cx="114300" cy="101600"/>
          </a:xfrm>
          <a:custGeom>
            <a:avLst/>
            <a:gdLst>
              <a:gd name="connsiteX0" fmla="*/ 101600 w 114300"/>
              <a:gd name="connsiteY0" fmla="*/ 12700 h 101600"/>
              <a:gd name="connsiteX1" fmla="*/ 57150 w 114300"/>
              <a:gd name="connsiteY1" fmla="*/ 88900 h 101600"/>
              <a:gd name="connsiteX2" fmla="*/ 12700 w 114300"/>
              <a:gd name="connsiteY2" fmla="*/ 12700 h 101600"/>
            </a:gdLst>
            <a:ahLst/>
            <a:cxnLst>
              <a:cxn ang="0">
                <a:pos x="connsiteX0" y="connsiteY0"/>
              </a:cxn>
              <a:cxn ang="1">
                <a:pos x="connsiteX1" y="connsiteY1"/>
              </a:cxn>
              <a:cxn ang="2">
                <a:pos x="connsiteX2" y="connsiteY2"/>
              </a:cxn>
            </a:cxnLst>
            <a:rect l="l" t="t" r="r" b="b"/>
            <a:pathLst>
              <a:path w="114300" h="101600">
                <a:moveTo>
                  <a:pt x="101600" y="12700"/>
                </a:moveTo>
                <a:lnTo>
                  <a:pt x="57150" y="88900"/>
                </a:lnTo>
                <a:lnTo>
                  <a:pt x="12700" y="12700"/>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7" name="Freeform 3"/>
          <p:cNvSpPr/>
          <p:nvPr/>
        </p:nvSpPr>
        <p:spPr>
          <a:xfrm>
            <a:off x="6191250" y="3344863"/>
            <a:ext cx="50800" cy="215900"/>
          </a:xfrm>
          <a:custGeom>
            <a:avLst/>
            <a:gdLst>
              <a:gd name="connsiteX0" fmla="*/ 12700 w 50800"/>
              <a:gd name="connsiteY0" fmla="*/ 12700 h 216280"/>
              <a:gd name="connsiteX1" fmla="*/ 12700 w 50800"/>
              <a:gd name="connsiteY1" fmla="*/ 203580 h 216280"/>
            </a:gdLst>
            <a:ahLst/>
            <a:cxnLst>
              <a:cxn ang="0">
                <a:pos x="connsiteX0" y="connsiteY0"/>
              </a:cxn>
              <a:cxn ang="1">
                <a:pos x="connsiteX1" y="connsiteY1"/>
              </a:cxn>
            </a:cxnLst>
            <a:rect l="l" t="t" r="r" b="b"/>
            <a:pathLst>
              <a:path w="50800" h="216280">
                <a:moveTo>
                  <a:pt x="12700" y="12700"/>
                </a:moveTo>
                <a:lnTo>
                  <a:pt x="12700" y="203580"/>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8" name="Freeform 3"/>
          <p:cNvSpPr/>
          <p:nvPr/>
        </p:nvSpPr>
        <p:spPr>
          <a:xfrm>
            <a:off x="6146800" y="3459163"/>
            <a:ext cx="114300" cy="101600"/>
          </a:xfrm>
          <a:custGeom>
            <a:avLst/>
            <a:gdLst>
              <a:gd name="connsiteX0" fmla="*/ 101600 w 114300"/>
              <a:gd name="connsiteY0" fmla="*/ 12700 h 101600"/>
              <a:gd name="connsiteX1" fmla="*/ 57150 w 114300"/>
              <a:gd name="connsiteY1" fmla="*/ 88900 h 101600"/>
              <a:gd name="connsiteX2" fmla="*/ 12700 w 114300"/>
              <a:gd name="connsiteY2" fmla="*/ 12700 h 101600"/>
            </a:gdLst>
            <a:ahLst/>
            <a:cxnLst>
              <a:cxn ang="0">
                <a:pos x="connsiteX0" y="connsiteY0"/>
              </a:cxn>
              <a:cxn ang="1">
                <a:pos x="connsiteX1" y="connsiteY1"/>
              </a:cxn>
              <a:cxn ang="2">
                <a:pos x="connsiteX2" y="connsiteY2"/>
              </a:cxn>
            </a:cxnLst>
            <a:rect l="l" t="t" r="r" b="b"/>
            <a:pathLst>
              <a:path w="114300" h="101600">
                <a:moveTo>
                  <a:pt x="101600" y="12700"/>
                </a:moveTo>
                <a:lnTo>
                  <a:pt x="57150" y="88900"/>
                </a:lnTo>
                <a:lnTo>
                  <a:pt x="12700" y="12700"/>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9" name="Freeform 3"/>
          <p:cNvSpPr/>
          <p:nvPr/>
        </p:nvSpPr>
        <p:spPr>
          <a:xfrm>
            <a:off x="6191250" y="4784725"/>
            <a:ext cx="50800" cy="215900"/>
          </a:xfrm>
          <a:custGeom>
            <a:avLst/>
            <a:gdLst>
              <a:gd name="connsiteX0" fmla="*/ 12700 w 50800"/>
              <a:gd name="connsiteY0" fmla="*/ 12700 h 216280"/>
              <a:gd name="connsiteX1" fmla="*/ 12700 w 50800"/>
              <a:gd name="connsiteY1" fmla="*/ 203581 h 216280"/>
            </a:gdLst>
            <a:ahLst/>
            <a:cxnLst>
              <a:cxn ang="0">
                <a:pos x="connsiteX0" y="connsiteY0"/>
              </a:cxn>
              <a:cxn ang="1">
                <a:pos x="connsiteX1" y="connsiteY1"/>
              </a:cxn>
            </a:cxnLst>
            <a:rect l="l" t="t" r="r" b="b"/>
            <a:pathLst>
              <a:path w="50800" h="216280">
                <a:moveTo>
                  <a:pt x="12700" y="12700"/>
                </a:moveTo>
                <a:lnTo>
                  <a:pt x="12700" y="203581"/>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0" name="Freeform 3"/>
          <p:cNvSpPr/>
          <p:nvPr/>
        </p:nvSpPr>
        <p:spPr>
          <a:xfrm>
            <a:off x="6146800" y="4899025"/>
            <a:ext cx="114300" cy="101600"/>
          </a:xfrm>
          <a:custGeom>
            <a:avLst/>
            <a:gdLst>
              <a:gd name="connsiteX0" fmla="*/ 101600 w 114300"/>
              <a:gd name="connsiteY0" fmla="*/ 12700 h 101600"/>
              <a:gd name="connsiteX1" fmla="*/ 57150 w 114300"/>
              <a:gd name="connsiteY1" fmla="*/ 88900 h 101600"/>
              <a:gd name="connsiteX2" fmla="*/ 12700 w 114300"/>
              <a:gd name="connsiteY2" fmla="*/ 12700 h 101600"/>
            </a:gdLst>
            <a:ahLst/>
            <a:cxnLst>
              <a:cxn ang="0">
                <a:pos x="connsiteX0" y="connsiteY0"/>
              </a:cxn>
              <a:cxn ang="1">
                <a:pos x="connsiteX1" y="connsiteY1"/>
              </a:cxn>
              <a:cxn ang="2">
                <a:pos x="connsiteX2" y="connsiteY2"/>
              </a:cxn>
            </a:cxnLst>
            <a:rect l="l" t="t" r="r" b="b"/>
            <a:pathLst>
              <a:path w="114300" h="101600">
                <a:moveTo>
                  <a:pt x="101600" y="12700"/>
                </a:moveTo>
                <a:lnTo>
                  <a:pt x="57150" y="88900"/>
                </a:lnTo>
                <a:lnTo>
                  <a:pt x="12700" y="12700"/>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1" name="Freeform 3"/>
          <p:cNvSpPr/>
          <p:nvPr/>
        </p:nvSpPr>
        <p:spPr>
          <a:xfrm>
            <a:off x="6191250" y="5432425"/>
            <a:ext cx="50800" cy="215900"/>
          </a:xfrm>
          <a:custGeom>
            <a:avLst/>
            <a:gdLst>
              <a:gd name="connsiteX0" fmla="*/ 12700 w 50800"/>
              <a:gd name="connsiteY0" fmla="*/ 12700 h 216280"/>
              <a:gd name="connsiteX1" fmla="*/ 12700 w 50800"/>
              <a:gd name="connsiteY1" fmla="*/ 203580 h 216280"/>
            </a:gdLst>
            <a:ahLst/>
            <a:cxnLst>
              <a:cxn ang="0">
                <a:pos x="connsiteX0" y="connsiteY0"/>
              </a:cxn>
              <a:cxn ang="1">
                <a:pos x="connsiteX1" y="connsiteY1"/>
              </a:cxn>
            </a:cxnLst>
            <a:rect l="l" t="t" r="r" b="b"/>
            <a:pathLst>
              <a:path w="50800" h="216280">
                <a:moveTo>
                  <a:pt x="12700" y="12700"/>
                </a:moveTo>
                <a:lnTo>
                  <a:pt x="12700" y="203580"/>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2" name="Freeform 3"/>
          <p:cNvSpPr/>
          <p:nvPr/>
        </p:nvSpPr>
        <p:spPr>
          <a:xfrm>
            <a:off x="6146800" y="5546725"/>
            <a:ext cx="114300" cy="101600"/>
          </a:xfrm>
          <a:custGeom>
            <a:avLst/>
            <a:gdLst>
              <a:gd name="connsiteX0" fmla="*/ 101600 w 114300"/>
              <a:gd name="connsiteY0" fmla="*/ 12700 h 101600"/>
              <a:gd name="connsiteX1" fmla="*/ 57150 w 114300"/>
              <a:gd name="connsiteY1" fmla="*/ 88900 h 101600"/>
              <a:gd name="connsiteX2" fmla="*/ 12700 w 114300"/>
              <a:gd name="connsiteY2" fmla="*/ 12700 h 101600"/>
            </a:gdLst>
            <a:ahLst/>
            <a:cxnLst>
              <a:cxn ang="0">
                <a:pos x="connsiteX0" y="connsiteY0"/>
              </a:cxn>
              <a:cxn ang="1">
                <a:pos x="connsiteX1" y="connsiteY1"/>
              </a:cxn>
              <a:cxn ang="2">
                <a:pos x="connsiteX2" y="connsiteY2"/>
              </a:cxn>
            </a:cxnLst>
            <a:rect l="l" t="t" r="r" b="b"/>
            <a:pathLst>
              <a:path w="114300" h="101600">
                <a:moveTo>
                  <a:pt x="101600" y="12700"/>
                </a:moveTo>
                <a:lnTo>
                  <a:pt x="57150" y="88900"/>
                </a:lnTo>
                <a:lnTo>
                  <a:pt x="12700" y="12700"/>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6646" name="TextBox 1"/>
          <p:cNvSpPr txBox="1"/>
          <p:nvPr/>
        </p:nvSpPr>
        <p:spPr>
          <a:xfrm>
            <a:off x="4851400" y="2006600"/>
            <a:ext cx="2856865" cy="237490"/>
          </a:xfrm>
          <a:prstGeom prst="rect">
            <a:avLst/>
          </a:prstGeom>
          <a:noFill/>
          <a:ln w="9525">
            <a:noFill/>
          </a:ln>
        </p:spPr>
        <p:txBody>
          <a:bodyPr wrap="none" lIns="0" tIns="0" rIns="0">
            <a:spAutoFit/>
          </a:bodyPr>
          <a:p>
            <a:pPr eaLnBrk="1" hangingPunct="1">
              <a:lnSpc>
                <a:spcPts val="1500"/>
              </a:lnSpc>
            </a:pPr>
            <a:r>
              <a:rPr lang="en-US" altLang="zh-CN" sz="1200" dirty="0">
                <a:solidFill>
                  <a:srgbClr val="000000"/>
                </a:solidFill>
                <a:latin typeface="Calibri" panose="020F0502020204030204" charset="0"/>
                <a:ea typeface="宋体" panose="02010600030101010101" pitchFamily="2" charset="-122"/>
              </a:rPr>
              <a:t>doc</a:t>
            </a:r>
            <a:r>
              <a:rPr lang="en-US" altLang="zh-CN" sz="1200" dirty="0">
                <a:latin typeface="Times New Roman" panose="02020603050405020304" pitchFamily="18" charset="0"/>
                <a:ea typeface="宋体" panose="02010600030101010101" pitchFamily="2" charset="-122"/>
              </a:rPr>
              <a:t> </a:t>
            </a:r>
            <a:r>
              <a:rPr lang="en-US" altLang="zh-CN" sz="1200" dirty="0">
                <a:solidFill>
                  <a:srgbClr val="000000"/>
                </a:solidFill>
                <a:latin typeface="Calibri" panose="020F0502020204030204" charset="0"/>
                <a:ea typeface="宋体" panose="02010600030101010101" pitchFamily="2" charset="-122"/>
              </a:rPr>
              <a:t>http://baike.baidu.com/view/452602.htm</a:t>
            </a:r>
            <a:endParaRPr lang="en-US" altLang="zh-CN" sz="1200" dirty="0">
              <a:solidFill>
                <a:srgbClr val="000000"/>
              </a:solidFill>
              <a:latin typeface="Calibri" panose="020F0502020204030204" charset="0"/>
              <a:ea typeface="宋体" panose="02010600030101010101" pitchFamily="2" charset="-122"/>
            </a:endParaRPr>
          </a:p>
        </p:txBody>
      </p:sp>
      <p:sp>
        <p:nvSpPr>
          <p:cNvPr id="26647" name="TextBox 1"/>
          <p:cNvSpPr txBox="1"/>
          <p:nvPr/>
        </p:nvSpPr>
        <p:spPr>
          <a:xfrm>
            <a:off x="4851400" y="2552700"/>
            <a:ext cx="116205" cy="3623310"/>
          </a:xfrm>
          <a:prstGeom prst="rect">
            <a:avLst/>
          </a:prstGeom>
          <a:noFill/>
          <a:ln w="9525">
            <a:noFill/>
          </a:ln>
        </p:spPr>
        <p:txBody>
          <a:bodyPr wrap="none" lIns="0" tIns="0" rIns="0">
            <a:spAutoFit/>
          </a:bodyPr>
          <a:p>
            <a:pPr eaLnBrk="1" hangingPunct="1">
              <a:lnSpc>
                <a:spcPts val="1500"/>
              </a:lnSpc>
            </a:pPr>
            <a:r>
              <a:rPr lang="en-US" altLang="zh-CN" sz="1200" dirty="0">
                <a:solidFill>
                  <a:srgbClr val="FF0000"/>
                </a:solidFill>
                <a:latin typeface="Calibri" panose="020F0502020204030204" charset="0"/>
                <a:ea typeface="宋体" panose="02010600030101010101" pitchFamily="2" charset="-122"/>
              </a:rPr>
              <a:t>1.</a:t>
            </a:r>
            <a:endParaRPr lang="en-US" altLang="zh-CN" sz="1200" dirty="0">
              <a:solidFill>
                <a:srgbClr val="FF0000"/>
              </a:solidFill>
              <a:latin typeface="Calibri" panose="020F0502020204030204" charset="0"/>
              <a:ea typeface="宋体" panose="02010600030101010101" pitchFamily="2" charset="-122"/>
            </a:endParaRPr>
          </a:p>
          <a:p>
            <a:pPr eaLnBrk="1" hangingPunct="1">
              <a:lnSpc>
                <a:spcPts val="1000"/>
              </a:lnSpc>
            </a:pPr>
            <a:endParaRPr lang="en-US" altLang="zh-CN" dirty="0">
              <a:latin typeface="Calibri" panose="020F0502020204030204" charset="0"/>
              <a:ea typeface="宋体" panose="02010600030101010101" pitchFamily="2" charset="-122"/>
            </a:endParaRPr>
          </a:p>
          <a:p>
            <a:pPr eaLnBrk="1" hangingPunct="1">
              <a:lnSpc>
                <a:spcPts val="1800"/>
              </a:lnSpc>
            </a:pPr>
            <a:r>
              <a:rPr lang="en-US" altLang="zh-CN" sz="1200" dirty="0">
                <a:solidFill>
                  <a:srgbClr val="FF0000"/>
                </a:solidFill>
                <a:latin typeface="Calibri" panose="020F0502020204030204" charset="0"/>
                <a:ea typeface="宋体" panose="02010600030101010101" pitchFamily="2" charset="-122"/>
              </a:rPr>
              <a:t>2.</a:t>
            </a:r>
            <a:endParaRPr lang="en-US" altLang="zh-CN" sz="1200" dirty="0">
              <a:solidFill>
                <a:srgbClr val="FF0000"/>
              </a:solidFill>
              <a:latin typeface="Calibri" panose="020F0502020204030204" charset="0"/>
              <a:ea typeface="宋体" panose="02010600030101010101" pitchFamily="2" charset="-122"/>
            </a:endParaRPr>
          </a:p>
          <a:p>
            <a:pPr eaLnBrk="1" hangingPunct="1">
              <a:lnSpc>
                <a:spcPts val="1000"/>
              </a:lnSpc>
            </a:pPr>
            <a:endParaRPr lang="en-US" altLang="zh-CN" dirty="0">
              <a:latin typeface="Calibri" panose="020F0502020204030204" charset="0"/>
              <a:ea typeface="宋体" panose="02010600030101010101" pitchFamily="2" charset="-122"/>
            </a:endParaRPr>
          </a:p>
          <a:p>
            <a:pPr eaLnBrk="1" hangingPunct="1">
              <a:lnSpc>
                <a:spcPts val="1800"/>
              </a:lnSpc>
            </a:pPr>
            <a:r>
              <a:rPr lang="en-US" altLang="zh-CN" sz="1200" dirty="0">
                <a:solidFill>
                  <a:srgbClr val="000000"/>
                </a:solidFill>
                <a:latin typeface="Calibri" panose="020F0502020204030204" charset="0"/>
                <a:ea typeface="宋体" panose="02010600030101010101" pitchFamily="2" charset="-122"/>
              </a:rPr>
              <a:t>3.</a:t>
            </a:r>
            <a:endParaRPr lang="en-US" altLang="zh-CN" sz="1200" dirty="0">
              <a:solidFill>
                <a:srgbClr val="000000"/>
              </a:solidFill>
              <a:latin typeface="Calibri" panose="020F0502020204030204" charset="0"/>
              <a:ea typeface="宋体" panose="02010600030101010101" pitchFamily="2" charset="-122"/>
            </a:endParaRPr>
          </a:p>
          <a:p>
            <a:pPr eaLnBrk="1" hangingPunct="1">
              <a:lnSpc>
                <a:spcPts val="1000"/>
              </a:lnSpc>
            </a:pPr>
            <a:endParaRPr lang="en-US" altLang="zh-CN" dirty="0">
              <a:latin typeface="Calibri" panose="020F0502020204030204" charset="0"/>
              <a:ea typeface="宋体" panose="02010600030101010101" pitchFamily="2" charset="-122"/>
            </a:endParaRPr>
          </a:p>
          <a:p>
            <a:pPr eaLnBrk="1" hangingPunct="1">
              <a:lnSpc>
                <a:spcPts val="1000"/>
              </a:lnSpc>
            </a:pPr>
            <a:endParaRPr lang="en-US" altLang="zh-CN" dirty="0">
              <a:latin typeface="Calibri" panose="020F0502020204030204" charset="0"/>
              <a:ea typeface="宋体" panose="02010600030101010101" pitchFamily="2" charset="-122"/>
            </a:endParaRPr>
          </a:p>
          <a:p>
            <a:pPr eaLnBrk="1" hangingPunct="1">
              <a:lnSpc>
                <a:spcPts val="1700"/>
              </a:lnSpc>
            </a:pPr>
            <a:r>
              <a:rPr lang="en-US" altLang="zh-CN" sz="1200" dirty="0">
                <a:solidFill>
                  <a:srgbClr val="000000"/>
                </a:solidFill>
                <a:latin typeface="Calibri" panose="020F0502020204030204" charset="0"/>
                <a:ea typeface="宋体" panose="02010600030101010101" pitchFamily="2" charset="-122"/>
              </a:rPr>
              <a:t>1.</a:t>
            </a:r>
            <a:endParaRPr lang="en-US" altLang="zh-CN" sz="1200" dirty="0">
              <a:solidFill>
                <a:srgbClr val="000000"/>
              </a:solidFill>
              <a:latin typeface="Calibri" panose="020F0502020204030204" charset="0"/>
              <a:ea typeface="宋体" panose="02010600030101010101" pitchFamily="2" charset="-122"/>
            </a:endParaRPr>
          </a:p>
          <a:p>
            <a:pPr eaLnBrk="1" hangingPunct="1">
              <a:lnSpc>
                <a:spcPts val="1400"/>
              </a:lnSpc>
            </a:pPr>
            <a:r>
              <a:rPr lang="en-US" altLang="zh-CN" sz="1200" dirty="0">
                <a:solidFill>
                  <a:srgbClr val="000000"/>
                </a:solidFill>
                <a:latin typeface="Calibri" panose="020F0502020204030204" charset="0"/>
                <a:ea typeface="宋体" panose="02010600030101010101" pitchFamily="2" charset="-122"/>
              </a:rPr>
              <a:t>2.</a:t>
            </a:r>
            <a:endParaRPr lang="en-US" altLang="zh-CN" sz="1200" dirty="0">
              <a:solidFill>
                <a:srgbClr val="000000"/>
              </a:solidFill>
              <a:latin typeface="Calibri" panose="020F0502020204030204" charset="0"/>
              <a:ea typeface="宋体" panose="02010600030101010101" pitchFamily="2" charset="-122"/>
            </a:endParaRPr>
          </a:p>
          <a:p>
            <a:pPr eaLnBrk="1" hangingPunct="1">
              <a:lnSpc>
                <a:spcPts val="1400"/>
              </a:lnSpc>
            </a:pPr>
            <a:r>
              <a:rPr lang="en-US" altLang="zh-CN" sz="1200" dirty="0">
                <a:solidFill>
                  <a:srgbClr val="000000"/>
                </a:solidFill>
                <a:latin typeface="Calibri" panose="020F0502020204030204" charset="0"/>
                <a:ea typeface="宋体" panose="02010600030101010101" pitchFamily="2" charset="-122"/>
              </a:rPr>
              <a:t>3.</a:t>
            </a:r>
            <a:endParaRPr lang="en-US" altLang="zh-CN" sz="1200" dirty="0">
              <a:solidFill>
                <a:srgbClr val="000000"/>
              </a:solidFill>
              <a:latin typeface="Calibri" panose="020F0502020204030204" charset="0"/>
              <a:ea typeface="宋体" panose="02010600030101010101" pitchFamily="2" charset="-122"/>
            </a:endParaRPr>
          </a:p>
          <a:p>
            <a:pPr eaLnBrk="1" hangingPunct="1">
              <a:lnSpc>
                <a:spcPts val="1400"/>
              </a:lnSpc>
            </a:pPr>
            <a:r>
              <a:rPr lang="en-US" altLang="zh-CN" sz="1200" dirty="0">
                <a:solidFill>
                  <a:srgbClr val="000000"/>
                </a:solidFill>
                <a:latin typeface="Calibri" panose="020F0502020204030204" charset="0"/>
                <a:ea typeface="宋体" panose="02010600030101010101" pitchFamily="2" charset="-122"/>
              </a:rPr>
              <a:t>4.</a:t>
            </a:r>
            <a:endParaRPr lang="en-US" altLang="zh-CN" sz="1200" dirty="0">
              <a:solidFill>
                <a:srgbClr val="000000"/>
              </a:solidFill>
              <a:latin typeface="Calibri" panose="020F0502020204030204" charset="0"/>
              <a:ea typeface="宋体" panose="02010600030101010101" pitchFamily="2" charset="-122"/>
            </a:endParaRPr>
          </a:p>
          <a:p>
            <a:pPr eaLnBrk="1" hangingPunct="1">
              <a:lnSpc>
                <a:spcPts val="1400"/>
              </a:lnSpc>
            </a:pPr>
            <a:r>
              <a:rPr lang="en-US" altLang="zh-CN" sz="1200" dirty="0">
                <a:solidFill>
                  <a:srgbClr val="000000"/>
                </a:solidFill>
                <a:latin typeface="Calibri" panose="020F0502020204030204" charset="0"/>
                <a:ea typeface="宋体" panose="02010600030101010101" pitchFamily="2" charset="-122"/>
              </a:rPr>
              <a:t>5.</a:t>
            </a:r>
            <a:endParaRPr lang="en-US" altLang="zh-CN" sz="1200" dirty="0">
              <a:solidFill>
                <a:srgbClr val="000000"/>
              </a:solidFill>
              <a:latin typeface="Calibri" panose="020F0502020204030204" charset="0"/>
              <a:ea typeface="宋体" panose="02010600030101010101" pitchFamily="2" charset="-122"/>
            </a:endParaRPr>
          </a:p>
          <a:p>
            <a:pPr eaLnBrk="1" hangingPunct="1">
              <a:lnSpc>
                <a:spcPts val="1400"/>
              </a:lnSpc>
            </a:pPr>
            <a:r>
              <a:rPr lang="en-US" altLang="zh-CN" sz="1200" dirty="0">
                <a:solidFill>
                  <a:srgbClr val="000000"/>
                </a:solidFill>
                <a:latin typeface="Calibri" panose="020F0502020204030204" charset="0"/>
                <a:ea typeface="宋体" panose="02010600030101010101" pitchFamily="2" charset="-122"/>
              </a:rPr>
              <a:t>6.</a:t>
            </a:r>
            <a:endParaRPr lang="en-US" altLang="zh-CN" sz="1200" dirty="0">
              <a:solidFill>
                <a:srgbClr val="000000"/>
              </a:solidFill>
              <a:latin typeface="Calibri" panose="020F0502020204030204" charset="0"/>
              <a:ea typeface="宋体" panose="02010600030101010101" pitchFamily="2" charset="-122"/>
            </a:endParaRPr>
          </a:p>
          <a:p>
            <a:pPr eaLnBrk="1" hangingPunct="1">
              <a:lnSpc>
                <a:spcPts val="1000"/>
              </a:lnSpc>
            </a:pPr>
            <a:endParaRPr lang="en-US" altLang="zh-CN" dirty="0">
              <a:latin typeface="Calibri" panose="020F0502020204030204" charset="0"/>
              <a:ea typeface="宋体" panose="02010600030101010101" pitchFamily="2" charset="-122"/>
            </a:endParaRPr>
          </a:p>
          <a:p>
            <a:pPr eaLnBrk="1" hangingPunct="1">
              <a:lnSpc>
                <a:spcPts val="1000"/>
              </a:lnSpc>
            </a:pPr>
            <a:endParaRPr lang="en-US" altLang="zh-CN" dirty="0">
              <a:latin typeface="Calibri" panose="020F0502020204030204" charset="0"/>
              <a:ea typeface="宋体" panose="02010600030101010101" pitchFamily="2" charset="-122"/>
            </a:endParaRPr>
          </a:p>
          <a:p>
            <a:pPr eaLnBrk="1" hangingPunct="1">
              <a:lnSpc>
                <a:spcPts val="2100"/>
              </a:lnSpc>
            </a:pPr>
            <a:r>
              <a:rPr lang="en-US" altLang="zh-CN" sz="1200" dirty="0">
                <a:solidFill>
                  <a:srgbClr val="000000"/>
                </a:solidFill>
                <a:latin typeface="Calibri" panose="020F0502020204030204" charset="0"/>
                <a:ea typeface="宋体" panose="02010600030101010101" pitchFamily="2" charset="-122"/>
              </a:rPr>
              <a:t>1.</a:t>
            </a:r>
            <a:endParaRPr lang="en-US" altLang="zh-CN" sz="1200" dirty="0">
              <a:solidFill>
                <a:srgbClr val="000000"/>
              </a:solidFill>
              <a:latin typeface="Calibri" panose="020F0502020204030204" charset="0"/>
              <a:ea typeface="宋体" panose="02010600030101010101" pitchFamily="2" charset="-122"/>
            </a:endParaRPr>
          </a:p>
          <a:p>
            <a:pPr eaLnBrk="1" hangingPunct="1">
              <a:lnSpc>
                <a:spcPts val="1400"/>
              </a:lnSpc>
            </a:pPr>
            <a:r>
              <a:rPr lang="en-US" altLang="zh-CN" sz="1200" dirty="0">
                <a:solidFill>
                  <a:srgbClr val="000000"/>
                </a:solidFill>
                <a:latin typeface="Calibri" panose="020F0502020204030204" charset="0"/>
                <a:ea typeface="宋体" panose="02010600030101010101" pitchFamily="2" charset="-122"/>
              </a:rPr>
              <a:t>2.</a:t>
            </a:r>
            <a:endParaRPr lang="en-US" altLang="zh-CN" sz="1200" dirty="0">
              <a:solidFill>
                <a:srgbClr val="000000"/>
              </a:solidFill>
              <a:latin typeface="Calibri" panose="020F0502020204030204" charset="0"/>
              <a:ea typeface="宋体" panose="02010600030101010101" pitchFamily="2" charset="-122"/>
            </a:endParaRPr>
          </a:p>
          <a:p>
            <a:pPr eaLnBrk="1" hangingPunct="1">
              <a:lnSpc>
                <a:spcPts val="1000"/>
              </a:lnSpc>
            </a:pPr>
            <a:endParaRPr lang="en-US" altLang="zh-CN" dirty="0">
              <a:latin typeface="Calibri" panose="020F0502020204030204" charset="0"/>
              <a:ea typeface="宋体" panose="02010600030101010101" pitchFamily="2" charset="-122"/>
            </a:endParaRPr>
          </a:p>
          <a:p>
            <a:pPr eaLnBrk="1" hangingPunct="1">
              <a:lnSpc>
                <a:spcPts val="1000"/>
              </a:lnSpc>
            </a:pPr>
            <a:endParaRPr lang="en-US" altLang="zh-CN" dirty="0">
              <a:latin typeface="Calibri" panose="020F0502020204030204" charset="0"/>
              <a:ea typeface="宋体" panose="02010600030101010101" pitchFamily="2" charset="-122"/>
            </a:endParaRPr>
          </a:p>
          <a:p>
            <a:pPr eaLnBrk="1" hangingPunct="1">
              <a:lnSpc>
                <a:spcPts val="1000"/>
              </a:lnSpc>
            </a:pPr>
            <a:endParaRPr lang="en-US" altLang="zh-CN" dirty="0">
              <a:latin typeface="Calibri" panose="020F0502020204030204" charset="0"/>
              <a:ea typeface="宋体" panose="02010600030101010101" pitchFamily="2" charset="-122"/>
            </a:endParaRPr>
          </a:p>
          <a:p>
            <a:pPr eaLnBrk="1" hangingPunct="1">
              <a:lnSpc>
                <a:spcPts val="1600"/>
              </a:lnSpc>
            </a:pPr>
            <a:r>
              <a:rPr lang="en-US" altLang="zh-CN" sz="1200" dirty="0">
                <a:solidFill>
                  <a:srgbClr val="000000"/>
                </a:solidFill>
                <a:latin typeface="Calibri" panose="020F0502020204030204" charset="0"/>
                <a:ea typeface="宋体" panose="02010600030101010101" pitchFamily="2" charset="-122"/>
              </a:rPr>
              <a:t>1.</a:t>
            </a:r>
            <a:endParaRPr lang="en-US" altLang="zh-CN" sz="1200" dirty="0">
              <a:solidFill>
                <a:srgbClr val="000000"/>
              </a:solidFill>
              <a:latin typeface="Calibri" panose="020F0502020204030204" charset="0"/>
              <a:ea typeface="宋体" panose="02010600030101010101" pitchFamily="2" charset="-122"/>
            </a:endParaRPr>
          </a:p>
        </p:txBody>
      </p:sp>
      <p:sp>
        <p:nvSpPr>
          <p:cNvPr id="26648" name="TextBox 1"/>
          <p:cNvSpPr txBox="1"/>
          <p:nvPr/>
        </p:nvSpPr>
        <p:spPr>
          <a:xfrm>
            <a:off x="5194300" y="2552700"/>
            <a:ext cx="5342255" cy="3623310"/>
          </a:xfrm>
          <a:prstGeom prst="rect">
            <a:avLst/>
          </a:prstGeom>
          <a:noFill/>
          <a:ln w="9525">
            <a:noFill/>
          </a:ln>
        </p:spPr>
        <p:txBody>
          <a:bodyPr wrap="none" lIns="0" tIns="0" rIns="0">
            <a:spAutoFit/>
          </a:bodyPr>
          <a:p>
            <a:pPr eaLnBrk="1" hangingPunct="1">
              <a:lnSpc>
                <a:spcPts val="1500"/>
              </a:lnSpc>
            </a:pPr>
            <a:r>
              <a:rPr lang="en-US" altLang="zh-CN" sz="1200" dirty="0">
                <a:solidFill>
                  <a:srgbClr val="FF0000"/>
                </a:solidFill>
                <a:latin typeface="Times New Roman" panose="02020603050405020304" pitchFamily="18" charset="0"/>
                <a:ea typeface="宋体" panose="02010600030101010101" pitchFamily="2" charset="-122"/>
              </a:rPr>
              <a:t>文雅丽</a:t>
            </a:r>
            <a:r>
              <a:rPr lang="en-US" altLang="zh-CN" sz="1200" dirty="0">
                <a:solidFill>
                  <a:srgbClr val="000000"/>
                </a:solidFill>
                <a:latin typeface="Times New Roman" panose="02020603050405020304" pitchFamily="18" charset="0"/>
                <a:ea typeface="宋体" panose="02010600030101010101" pitchFamily="2" charset="-122"/>
              </a:rPr>
              <a:t>出生于中国香港，</a:t>
            </a:r>
            <a:r>
              <a:rPr lang="en-US" altLang="zh-CN" sz="1200" dirty="0">
                <a:solidFill>
                  <a:srgbClr val="000000"/>
                </a:solidFill>
                <a:latin typeface="Calibri" panose="020F0502020204030204" charset="0"/>
                <a:ea typeface="宋体" panose="02010600030101010101" pitchFamily="2" charset="-122"/>
              </a:rPr>
              <a:t>1995</a:t>
            </a:r>
            <a:r>
              <a:rPr lang="en-US" altLang="zh-CN" sz="1200" dirty="0">
                <a:solidFill>
                  <a:srgbClr val="000000"/>
                </a:solidFill>
                <a:latin typeface="Times New Roman" panose="02020603050405020304" pitchFamily="18" charset="0"/>
                <a:ea typeface="宋体" panose="02010600030101010101" pitchFamily="2" charset="-122"/>
              </a:rPr>
              <a:t>年嫁给丹麦腓烈特王储的弟弟约阿希姆王子，成为</a:t>
            </a:r>
            <a:endParaRPr lang="en-US" altLang="zh-CN" sz="1200" dirty="0">
              <a:solidFill>
                <a:srgbClr val="000000"/>
              </a:solidFill>
              <a:latin typeface="Times New Roman" panose="02020603050405020304" pitchFamily="18" charset="0"/>
              <a:ea typeface="宋体" panose="02010600030101010101" pitchFamily="2" charset="-122"/>
            </a:endParaRPr>
          </a:p>
          <a:p>
            <a:pPr eaLnBrk="1" hangingPunct="1">
              <a:lnSpc>
                <a:spcPts val="1200"/>
              </a:lnSpc>
            </a:pPr>
            <a:r>
              <a:rPr lang="en-US" altLang="zh-CN" sz="1200" dirty="0">
                <a:solidFill>
                  <a:srgbClr val="000000"/>
                </a:solidFill>
                <a:latin typeface="Times New Roman" panose="02020603050405020304" pitchFamily="18" charset="0"/>
                <a:ea typeface="宋体" panose="02010600030101010101" pitchFamily="2" charset="-122"/>
              </a:rPr>
              <a:t>亚历山德拉王妃</a:t>
            </a:r>
            <a:endParaRPr lang="en-US" altLang="zh-CN" sz="1200" dirty="0">
              <a:solidFill>
                <a:srgbClr val="000000"/>
              </a:solidFill>
              <a:latin typeface="Times New Roman" panose="02020603050405020304" pitchFamily="18" charset="0"/>
              <a:ea typeface="宋体" panose="02010600030101010101" pitchFamily="2" charset="-122"/>
            </a:endParaRPr>
          </a:p>
          <a:p>
            <a:pPr eaLnBrk="1" hangingPunct="1">
              <a:lnSpc>
                <a:spcPts val="1600"/>
              </a:lnSpc>
            </a:pPr>
            <a:r>
              <a:rPr lang="en-US" altLang="zh-CN" sz="1200" dirty="0">
                <a:solidFill>
                  <a:srgbClr val="FF0000"/>
                </a:solidFill>
                <a:latin typeface="Calibri" panose="020F0502020204030204" charset="0"/>
                <a:ea typeface="宋体" panose="02010600030101010101" pitchFamily="2" charset="-122"/>
              </a:rPr>
              <a:t>[</a:t>
            </a:r>
            <a:r>
              <a:rPr lang="en-US" altLang="zh-CN" sz="1200" dirty="0">
                <a:solidFill>
                  <a:srgbClr val="FF0000"/>
                </a:solidFill>
                <a:latin typeface="Times New Roman" panose="02020603050405020304" pitchFamily="18" charset="0"/>
                <a:ea typeface="宋体" panose="02010600030101010101" pitchFamily="2" charset="-122"/>
              </a:rPr>
              <a:t>文雅丽</a:t>
            </a:r>
            <a:r>
              <a:rPr lang="en-US" altLang="zh-CN" sz="1200" dirty="0">
                <a:solidFill>
                  <a:srgbClr val="FF0000"/>
                </a:solidFill>
                <a:latin typeface="Calibri" panose="020F0502020204030204" charset="0"/>
                <a:ea typeface="宋体" panose="02010600030101010101" pitchFamily="2" charset="-122"/>
              </a:rPr>
              <a:t>]</a:t>
            </a:r>
            <a:r>
              <a:rPr lang="en-US" altLang="zh-CN" sz="1200" dirty="0">
                <a:solidFill>
                  <a:srgbClr val="000000"/>
                </a:solidFill>
                <a:latin typeface="Times New Roman" panose="02020603050405020304" pitchFamily="18" charset="0"/>
                <a:ea typeface="宋体" panose="02010600030101010101" pitchFamily="2" charset="-122"/>
              </a:rPr>
              <a:t>有着</a:t>
            </a:r>
            <a:r>
              <a:rPr lang="en-US" altLang="zh-CN" sz="1200" dirty="0">
                <a:solidFill>
                  <a:srgbClr val="000000"/>
                </a:solidFill>
                <a:latin typeface="Calibri" panose="020F0502020204030204" charset="0"/>
                <a:ea typeface="宋体" panose="02010600030101010101" pitchFamily="2" charset="-122"/>
              </a:rPr>
              <a:t>1/4</a:t>
            </a:r>
            <a:r>
              <a:rPr lang="en-US" altLang="zh-CN" sz="1200" dirty="0">
                <a:solidFill>
                  <a:srgbClr val="000000"/>
                </a:solidFill>
                <a:latin typeface="Times New Roman" panose="02020603050405020304" pitchFamily="18" charset="0"/>
                <a:ea typeface="宋体" panose="02010600030101010101" pitchFamily="2" charset="-122"/>
              </a:rPr>
              <a:t>中国血统的文雅丽是土生土长的香港女孩，</a:t>
            </a:r>
            <a:r>
              <a:rPr lang="en-US" altLang="zh-CN" sz="1200" dirty="0">
                <a:solidFill>
                  <a:srgbClr val="000000"/>
                </a:solidFill>
                <a:latin typeface="Calibri" panose="020F0502020204030204" charset="0"/>
                <a:ea typeface="宋体" panose="02010600030101010101" pitchFamily="2" charset="-122"/>
              </a:rPr>
              <a:t>1995</a:t>
            </a:r>
            <a:r>
              <a:rPr lang="en-US" altLang="zh-CN" sz="1200" dirty="0">
                <a:solidFill>
                  <a:srgbClr val="000000"/>
                </a:solidFill>
                <a:latin typeface="Times New Roman" panose="02020603050405020304" pitchFamily="18" charset="0"/>
                <a:ea typeface="宋体" panose="02010600030101010101" pitchFamily="2" charset="-122"/>
              </a:rPr>
              <a:t>年嫁给丹麦女王</a:t>
            </a:r>
            <a:endParaRPr lang="en-US" altLang="zh-CN" sz="1200" dirty="0">
              <a:solidFill>
                <a:srgbClr val="000000"/>
              </a:solidFill>
              <a:latin typeface="Times New Roman" panose="02020603050405020304" pitchFamily="18" charset="0"/>
              <a:ea typeface="宋体" panose="02010600030101010101" pitchFamily="2" charset="-122"/>
            </a:endParaRPr>
          </a:p>
          <a:p>
            <a:pPr eaLnBrk="1" hangingPunct="1">
              <a:lnSpc>
                <a:spcPts val="1400"/>
              </a:lnSpc>
            </a:pPr>
            <a:r>
              <a:rPr lang="en-US" altLang="zh-CN" sz="1200" dirty="0">
                <a:solidFill>
                  <a:srgbClr val="000000"/>
                </a:solidFill>
                <a:latin typeface="Times New Roman" panose="02020603050405020304" pitchFamily="18" charset="0"/>
                <a:ea typeface="宋体" panose="02010600030101010101" pitchFamily="2" charset="-122"/>
              </a:rPr>
              <a:t>次子约阿希姆王子，成为欧洲王室史上第一位亚裔王妃，但双方于</a:t>
            </a:r>
            <a:r>
              <a:rPr lang="en-US" altLang="zh-CN" sz="1200" dirty="0">
                <a:solidFill>
                  <a:srgbClr val="000000"/>
                </a:solidFill>
                <a:latin typeface="Calibri" panose="020F0502020204030204" charset="0"/>
                <a:ea typeface="宋体" panose="02010600030101010101" pitchFamily="2" charset="-122"/>
              </a:rPr>
              <a:t>2005</a:t>
            </a:r>
            <a:r>
              <a:rPr lang="en-US" altLang="zh-CN" sz="1200" dirty="0">
                <a:solidFill>
                  <a:srgbClr val="000000"/>
                </a:solidFill>
                <a:latin typeface="Times New Roman" panose="02020603050405020304" pitchFamily="18" charset="0"/>
                <a:ea typeface="宋体" panose="02010600030101010101" pitchFamily="2" charset="-122"/>
              </a:rPr>
              <a:t>年离婚。</a:t>
            </a:r>
            <a:endParaRPr lang="en-US" altLang="zh-CN" sz="1200" dirty="0">
              <a:solidFill>
                <a:srgbClr val="000000"/>
              </a:solidFill>
              <a:latin typeface="Times New Roman" panose="02020603050405020304" pitchFamily="18" charset="0"/>
              <a:ea typeface="宋体" panose="02010600030101010101" pitchFamily="2" charset="-122"/>
            </a:endParaRPr>
          </a:p>
          <a:p>
            <a:pPr eaLnBrk="1" hangingPunct="1">
              <a:lnSpc>
                <a:spcPts val="1400"/>
              </a:lnSpc>
            </a:pPr>
            <a:r>
              <a:rPr lang="en-US" altLang="zh-CN" sz="1200" dirty="0">
                <a:solidFill>
                  <a:srgbClr val="000000"/>
                </a:solidFill>
                <a:latin typeface="Times New Roman" panose="02020603050405020304" pitchFamily="18" charset="0"/>
                <a:ea typeface="宋体" panose="02010600030101010101" pitchFamily="2" charset="-122"/>
              </a:rPr>
              <a:t>主要成就</a:t>
            </a:r>
            <a:r>
              <a:rPr lang="en-US" altLang="zh-CN" sz="1200" dirty="0">
                <a:solidFill>
                  <a:srgbClr val="000000"/>
                </a:solidFill>
                <a:latin typeface="Calibri" panose="020F0502020204030204" charset="0"/>
                <a:ea typeface="宋体" panose="02010600030101010101" pitchFamily="2" charset="-122"/>
              </a:rPr>
              <a:t>:</a:t>
            </a:r>
            <a:r>
              <a:rPr lang="en-US" altLang="zh-CN" sz="1200" dirty="0">
                <a:solidFill>
                  <a:srgbClr val="000000"/>
                </a:solidFill>
                <a:latin typeface="Times New Roman" panose="02020603050405020304" pitchFamily="18" charset="0"/>
                <a:ea typeface="宋体" panose="02010600030101010101" pitchFamily="2" charset="-122"/>
              </a:rPr>
              <a:t>“北欧的戴安娜王妃”</a:t>
            </a:r>
            <a:endParaRPr lang="en-US" altLang="zh-CN" sz="1200" dirty="0">
              <a:solidFill>
                <a:srgbClr val="000000"/>
              </a:solidFill>
              <a:latin typeface="Times New Roman" panose="02020603050405020304" pitchFamily="18" charset="0"/>
              <a:ea typeface="宋体" panose="02010600030101010101" pitchFamily="2" charset="-122"/>
            </a:endParaRPr>
          </a:p>
          <a:p>
            <a:pPr eaLnBrk="1" hangingPunct="1">
              <a:lnSpc>
                <a:spcPts val="1000"/>
              </a:lnSpc>
            </a:pPr>
            <a:endParaRPr lang="en-US" altLang="zh-CN" dirty="0">
              <a:latin typeface="Calibri" panose="020F0502020204030204" charset="0"/>
              <a:ea typeface="宋体" panose="02010600030101010101" pitchFamily="2" charset="-122"/>
            </a:endParaRPr>
          </a:p>
          <a:p>
            <a:pPr eaLnBrk="1" hangingPunct="1">
              <a:lnSpc>
                <a:spcPts val="1000"/>
              </a:lnSpc>
            </a:pPr>
            <a:endParaRPr lang="en-US" altLang="zh-CN" dirty="0">
              <a:latin typeface="Calibri" panose="020F0502020204030204" charset="0"/>
              <a:ea typeface="宋体" panose="02010600030101010101" pitchFamily="2" charset="-122"/>
            </a:endParaRPr>
          </a:p>
          <a:p>
            <a:pPr eaLnBrk="1" hangingPunct="1">
              <a:lnSpc>
                <a:spcPts val="1700"/>
              </a:lnSpc>
            </a:pPr>
            <a:r>
              <a:rPr lang="en-US" altLang="zh-CN" sz="1200" dirty="0">
                <a:solidFill>
                  <a:srgbClr val="000000"/>
                </a:solidFill>
                <a:latin typeface="Calibri" panose="020F0502020204030204" charset="0"/>
                <a:ea typeface="宋体" panose="02010600030101010101" pitchFamily="2" charset="-122"/>
              </a:rPr>
              <a:t>(</a:t>
            </a:r>
            <a:r>
              <a:rPr lang="en-US" altLang="zh-CN" sz="1200" dirty="0">
                <a:solidFill>
                  <a:srgbClr val="FF0000"/>
                </a:solidFill>
                <a:latin typeface="Times New Roman" panose="02020603050405020304" pitchFamily="18" charset="0"/>
                <a:ea typeface="宋体" panose="02010600030101010101" pitchFamily="2" charset="-122"/>
              </a:rPr>
              <a:t>文雅丽</a:t>
            </a:r>
            <a:r>
              <a:rPr lang="en-US" altLang="zh-CN" sz="1200" dirty="0">
                <a:solidFill>
                  <a:srgbClr val="000000"/>
                </a:solidFill>
                <a:latin typeface="Calibri" panose="020F0502020204030204" charset="0"/>
                <a:ea typeface="宋体" panose="02010600030101010101" pitchFamily="2" charset="-122"/>
              </a:rPr>
              <a:t>,</a:t>
            </a:r>
            <a:r>
              <a:rPr lang="en-US" altLang="zh-CN" sz="1200" dirty="0">
                <a:solidFill>
                  <a:srgbClr val="215968"/>
                </a:solidFill>
                <a:latin typeface="Times New Roman" panose="02020603050405020304" pitchFamily="18" charset="0"/>
                <a:ea typeface="宋体" panose="02010600030101010101" pitchFamily="2" charset="-122"/>
              </a:rPr>
              <a:t>成为亚历山德拉王妃</a:t>
            </a:r>
            <a:r>
              <a:rPr lang="en-US" altLang="zh-CN" sz="1200" dirty="0">
                <a:solidFill>
                  <a:srgbClr val="000000"/>
                </a:solidFill>
                <a:latin typeface="Calibri" panose="020F0502020204030204" charset="0"/>
                <a:ea typeface="宋体" panose="02010600030101010101" pitchFamily="2" charset="-122"/>
              </a:rPr>
              <a:t>)</a:t>
            </a:r>
            <a:endParaRPr lang="en-US" altLang="zh-CN" sz="1200" dirty="0">
              <a:solidFill>
                <a:srgbClr val="000000"/>
              </a:solidFill>
              <a:latin typeface="Calibri" panose="020F0502020204030204" charset="0"/>
              <a:ea typeface="宋体" panose="02010600030101010101" pitchFamily="2" charset="-122"/>
            </a:endParaRPr>
          </a:p>
          <a:p>
            <a:pPr eaLnBrk="1" hangingPunct="1">
              <a:lnSpc>
                <a:spcPts val="1400"/>
              </a:lnSpc>
            </a:pPr>
            <a:r>
              <a:rPr lang="en-US" altLang="zh-CN" sz="1200" dirty="0">
                <a:solidFill>
                  <a:srgbClr val="000000"/>
                </a:solidFill>
                <a:latin typeface="Calibri" panose="020F0502020204030204" charset="0"/>
                <a:ea typeface="宋体" panose="02010600030101010101" pitchFamily="2" charset="-122"/>
              </a:rPr>
              <a:t>(</a:t>
            </a:r>
            <a:r>
              <a:rPr lang="en-US" altLang="zh-CN" sz="1200" dirty="0">
                <a:solidFill>
                  <a:srgbClr val="FF0000"/>
                </a:solidFill>
                <a:latin typeface="Times New Roman" panose="02020603050405020304" pitchFamily="18" charset="0"/>
                <a:ea typeface="宋体" panose="02010600030101010101" pitchFamily="2" charset="-122"/>
              </a:rPr>
              <a:t>文雅丽</a:t>
            </a:r>
            <a:r>
              <a:rPr lang="en-US" altLang="zh-CN" sz="1200" dirty="0">
                <a:solidFill>
                  <a:srgbClr val="000000"/>
                </a:solidFill>
                <a:latin typeface="Calibri" panose="020F0502020204030204" charset="0"/>
                <a:ea typeface="宋体" panose="02010600030101010101" pitchFamily="2" charset="-122"/>
              </a:rPr>
              <a:t>,</a:t>
            </a:r>
            <a:r>
              <a:rPr lang="en-US" altLang="zh-CN" sz="1200" dirty="0">
                <a:solidFill>
                  <a:srgbClr val="215968"/>
                </a:solidFill>
                <a:latin typeface="Times New Roman" panose="02020603050405020304" pitchFamily="18" charset="0"/>
                <a:ea typeface="宋体" panose="02010600030101010101" pitchFamily="2" charset="-122"/>
              </a:rPr>
              <a:t>土生土长的香港女孩</a:t>
            </a:r>
            <a:r>
              <a:rPr lang="en-US" altLang="zh-CN" sz="1200" dirty="0">
                <a:solidFill>
                  <a:srgbClr val="000000"/>
                </a:solidFill>
                <a:latin typeface="Calibri" panose="020F0502020204030204" charset="0"/>
                <a:ea typeface="宋体" panose="02010600030101010101" pitchFamily="2" charset="-122"/>
              </a:rPr>
              <a:t>)</a:t>
            </a:r>
            <a:endParaRPr lang="en-US" altLang="zh-CN" sz="1200" dirty="0">
              <a:solidFill>
                <a:srgbClr val="000000"/>
              </a:solidFill>
              <a:latin typeface="Calibri" panose="020F0502020204030204" charset="0"/>
              <a:ea typeface="宋体" panose="02010600030101010101" pitchFamily="2" charset="-122"/>
            </a:endParaRPr>
          </a:p>
          <a:p>
            <a:pPr eaLnBrk="1" hangingPunct="1">
              <a:lnSpc>
                <a:spcPts val="1400"/>
              </a:lnSpc>
            </a:pPr>
            <a:r>
              <a:rPr lang="en-US" altLang="zh-CN" sz="1200" dirty="0">
                <a:solidFill>
                  <a:srgbClr val="000000"/>
                </a:solidFill>
                <a:latin typeface="Calibri" panose="020F0502020204030204" charset="0"/>
                <a:ea typeface="宋体" panose="02010600030101010101" pitchFamily="2" charset="-122"/>
              </a:rPr>
              <a:t>(</a:t>
            </a:r>
            <a:r>
              <a:rPr lang="en-US" altLang="zh-CN" sz="1200" dirty="0">
                <a:solidFill>
                  <a:srgbClr val="FF0000"/>
                </a:solidFill>
                <a:latin typeface="Times New Roman" panose="02020603050405020304" pitchFamily="18" charset="0"/>
                <a:ea typeface="宋体" panose="02010600030101010101" pitchFamily="2" charset="-122"/>
              </a:rPr>
              <a:t>文雅丽</a:t>
            </a:r>
            <a:r>
              <a:rPr lang="en-US" altLang="zh-CN" sz="1200" dirty="0">
                <a:solidFill>
                  <a:srgbClr val="000000"/>
                </a:solidFill>
                <a:latin typeface="Calibri" panose="020F0502020204030204" charset="0"/>
                <a:ea typeface="宋体" panose="02010600030101010101" pitchFamily="2" charset="-122"/>
              </a:rPr>
              <a:t>,</a:t>
            </a:r>
            <a:r>
              <a:rPr lang="en-US" altLang="zh-CN" sz="1200" dirty="0">
                <a:solidFill>
                  <a:srgbClr val="215968"/>
                </a:solidFill>
                <a:latin typeface="Times New Roman" panose="02020603050405020304" pitchFamily="18" charset="0"/>
                <a:ea typeface="宋体" panose="02010600030101010101" pitchFamily="2" charset="-122"/>
              </a:rPr>
              <a:t>嫁给丹麦女王次子</a:t>
            </a:r>
            <a:r>
              <a:rPr lang="en-US" altLang="zh-CN" sz="1200" dirty="0">
                <a:solidFill>
                  <a:srgbClr val="000000"/>
                </a:solidFill>
                <a:latin typeface="Calibri" panose="020F0502020204030204" charset="0"/>
                <a:ea typeface="宋体" panose="02010600030101010101" pitchFamily="2" charset="-122"/>
              </a:rPr>
              <a:t>)</a:t>
            </a:r>
            <a:endParaRPr lang="en-US" altLang="zh-CN" sz="1200" dirty="0">
              <a:solidFill>
                <a:srgbClr val="000000"/>
              </a:solidFill>
              <a:latin typeface="Calibri" panose="020F0502020204030204" charset="0"/>
              <a:ea typeface="宋体" panose="02010600030101010101" pitchFamily="2" charset="-122"/>
            </a:endParaRPr>
          </a:p>
          <a:p>
            <a:pPr eaLnBrk="1" hangingPunct="1">
              <a:lnSpc>
                <a:spcPts val="1400"/>
              </a:lnSpc>
            </a:pPr>
            <a:r>
              <a:rPr lang="en-US" altLang="zh-CN" sz="1200" dirty="0">
                <a:solidFill>
                  <a:srgbClr val="000000"/>
                </a:solidFill>
                <a:latin typeface="Calibri" panose="020F0502020204030204" charset="0"/>
                <a:ea typeface="宋体" panose="02010600030101010101" pitchFamily="2" charset="-122"/>
              </a:rPr>
              <a:t>(</a:t>
            </a:r>
            <a:r>
              <a:rPr lang="en-US" altLang="zh-CN" sz="1200" dirty="0">
                <a:solidFill>
                  <a:srgbClr val="FF0000"/>
                </a:solidFill>
                <a:latin typeface="Times New Roman" panose="02020603050405020304" pitchFamily="18" charset="0"/>
                <a:ea typeface="宋体" panose="02010600030101010101" pitchFamily="2" charset="-122"/>
              </a:rPr>
              <a:t>文雅丽</a:t>
            </a:r>
            <a:r>
              <a:rPr lang="en-US" altLang="zh-CN" sz="1200" dirty="0">
                <a:solidFill>
                  <a:srgbClr val="000000"/>
                </a:solidFill>
                <a:latin typeface="Calibri" panose="020F0502020204030204" charset="0"/>
                <a:ea typeface="宋体" panose="02010600030101010101" pitchFamily="2" charset="-122"/>
              </a:rPr>
              <a:t>,</a:t>
            </a:r>
            <a:r>
              <a:rPr lang="en-US" altLang="zh-CN" sz="1200" dirty="0">
                <a:solidFill>
                  <a:srgbClr val="215968"/>
                </a:solidFill>
                <a:latin typeface="Times New Roman" panose="02020603050405020304" pitchFamily="18" charset="0"/>
                <a:ea typeface="宋体" panose="02010600030101010101" pitchFamily="2" charset="-122"/>
              </a:rPr>
              <a:t>王室史上第一位亚裔</a:t>
            </a:r>
            <a:r>
              <a:rPr lang="en-US" altLang="zh-CN" sz="1200" dirty="0">
                <a:solidFill>
                  <a:srgbClr val="000000"/>
                </a:solidFill>
                <a:latin typeface="Calibri" panose="020F0502020204030204" charset="0"/>
                <a:ea typeface="宋体" panose="02010600030101010101" pitchFamily="2" charset="-122"/>
              </a:rPr>
              <a:t>)</a:t>
            </a:r>
            <a:endParaRPr lang="en-US" altLang="zh-CN" sz="1200" dirty="0">
              <a:solidFill>
                <a:srgbClr val="000000"/>
              </a:solidFill>
              <a:latin typeface="Calibri" panose="020F0502020204030204" charset="0"/>
              <a:ea typeface="宋体" panose="02010600030101010101" pitchFamily="2" charset="-122"/>
            </a:endParaRPr>
          </a:p>
          <a:p>
            <a:pPr eaLnBrk="1" hangingPunct="1">
              <a:lnSpc>
                <a:spcPts val="1400"/>
              </a:lnSpc>
            </a:pPr>
            <a:r>
              <a:rPr lang="en-US" altLang="zh-CN" sz="1200" dirty="0">
                <a:solidFill>
                  <a:srgbClr val="000000"/>
                </a:solidFill>
                <a:latin typeface="Calibri" panose="020F0502020204030204" charset="0"/>
                <a:ea typeface="宋体" panose="02010600030101010101" pitchFamily="2" charset="-122"/>
              </a:rPr>
              <a:t>(</a:t>
            </a:r>
            <a:r>
              <a:rPr lang="en-US" altLang="zh-CN" sz="1200" dirty="0">
                <a:solidFill>
                  <a:srgbClr val="FF0000"/>
                </a:solidFill>
                <a:latin typeface="Times New Roman" panose="02020603050405020304" pitchFamily="18" charset="0"/>
                <a:ea typeface="宋体" panose="02010600030101010101" pitchFamily="2" charset="-122"/>
              </a:rPr>
              <a:t>文雅丽</a:t>
            </a:r>
            <a:r>
              <a:rPr lang="en-US" altLang="zh-CN" sz="1200" dirty="0">
                <a:solidFill>
                  <a:srgbClr val="000000"/>
                </a:solidFill>
                <a:latin typeface="Calibri" panose="020F0502020204030204" charset="0"/>
                <a:ea typeface="宋体" panose="02010600030101010101" pitchFamily="2" charset="-122"/>
              </a:rPr>
              <a:t>,</a:t>
            </a:r>
            <a:r>
              <a:rPr lang="en-US" altLang="zh-CN" sz="1200" dirty="0">
                <a:solidFill>
                  <a:srgbClr val="215968"/>
                </a:solidFill>
                <a:latin typeface="Times New Roman" panose="02020603050405020304" pitchFamily="18" charset="0"/>
                <a:ea typeface="宋体" panose="02010600030101010101" pitchFamily="2" charset="-122"/>
              </a:rPr>
              <a:t>成为欧洲王室</a:t>
            </a:r>
            <a:r>
              <a:rPr lang="en-US" altLang="zh-CN" sz="1200" dirty="0">
                <a:solidFill>
                  <a:srgbClr val="000000"/>
                </a:solidFill>
                <a:latin typeface="Calibri" panose="020F0502020204030204" charset="0"/>
                <a:ea typeface="宋体" panose="02010600030101010101" pitchFamily="2" charset="-122"/>
              </a:rPr>
              <a:t>)</a:t>
            </a:r>
            <a:endParaRPr lang="en-US" altLang="zh-CN" sz="1200" dirty="0">
              <a:solidFill>
                <a:srgbClr val="000000"/>
              </a:solidFill>
              <a:latin typeface="Calibri" panose="020F0502020204030204" charset="0"/>
              <a:ea typeface="宋体" panose="02010600030101010101" pitchFamily="2" charset="-122"/>
            </a:endParaRPr>
          </a:p>
          <a:p>
            <a:pPr eaLnBrk="1" hangingPunct="1">
              <a:lnSpc>
                <a:spcPts val="1400"/>
              </a:lnSpc>
            </a:pPr>
            <a:r>
              <a:rPr lang="en-US" altLang="zh-CN" sz="1200" dirty="0">
                <a:solidFill>
                  <a:srgbClr val="000000"/>
                </a:solidFill>
                <a:latin typeface="Calibri" panose="020F0502020204030204" charset="0"/>
                <a:ea typeface="宋体" panose="02010600030101010101" pitchFamily="2" charset="-122"/>
              </a:rPr>
              <a:t>(</a:t>
            </a:r>
            <a:r>
              <a:rPr lang="en-US" altLang="zh-CN" sz="1200" dirty="0">
                <a:solidFill>
                  <a:srgbClr val="FF0000"/>
                </a:solidFill>
                <a:latin typeface="Times New Roman" panose="02020603050405020304" pitchFamily="18" charset="0"/>
                <a:ea typeface="宋体" panose="02010600030101010101" pitchFamily="2" charset="-122"/>
              </a:rPr>
              <a:t>文雅丽</a:t>
            </a:r>
            <a:r>
              <a:rPr lang="en-US" altLang="zh-CN" sz="1200" dirty="0">
                <a:solidFill>
                  <a:srgbClr val="000000"/>
                </a:solidFill>
                <a:latin typeface="Calibri" panose="020F0502020204030204" charset="0"/>
                <a:ea typeface="宋体" panose="02010600030101010101" pitchFamily="2" charset="-122"/>
              </a:rPr>
              <a:t>,</a:t>
            </a:r>
            <a:r>
              <a:rPr lang="en-US" altLang="zh-CN" sz="1200" dirty="0">
                <a:solidFill>
                  <a:srgbClr val="215968"/>
                </a:solidFill>
                <a:latin typeface="Times New Roman" panose="02020603050405020304" pitchFamily="18" charset="0"/>
                <a:ea typeface="宋体" panose="02010600030101010101" pitchFamily="2" charset="-122"/>
              </a:rPr>
              <a:t>北欧的戴安娜王妃</a:t>
            </a:r>
            <a:r>
              <a:rPr lang="en-US" altLang="zh-CN" sz="1200" dirty="0">
                <a:solidFill>
                  <a:srgbClr val="000000"/>
                </a:solidFill>
                <a:latin typeface="Calibri" panose="020F0502020204030204" charset="0"/>
                <a:ea typeface="宋体" panose="02010600030101010101" pitchFamily="2" charset="-122"/>
              </a:rPr>
              <a:t>)</a:t>
            </a:r>
            <a:endParaRPr lang="en-US" altLang="zh-CN" sz="1200" dirty="0">
              <a:solidFill>
                <a:srgbClr val="000000"/>
              </a:solidFill>
              <a:latin typeface="Calibri" panose="020F0502020204030204" charset="0"/>
              <a:ea typeface="宋体" panose="02010600030101010101" pitchFamily="2" charset="-122"/>
            </a:endParaRPr>
          </a:p>
          <a:p>
            <a:pPr eaLnBrk="1" hangingPunct="1">
              <a:lnSpc>
                <a:spcPts val="1000"/>
              </a:lnSpc>
            </a:pPr>
            <a:endParaRPr lang="en-US" altLang="zh-CN" dirty="0">
              <a:latin typeface="Calibri" panose="020F0502020204030204" charset="0"/>
              <a:ea typeface="宋体" panose="02010600030101010101" pitchFamily="2" charset="-122"/>
            </a:endParaRPr>
          </a:p>
          <a:p>
            <a:pPr eaLnBrk="1" hangingPunct="1">
              <a:lnSpc>
                <a:spcPts val="1000"/>
              </a:lnSpc>
            </a:pPr>
            <a:endParaRPr lang="en-US" altLang="zh-CN" dirty="0">
              <a:latin typeface="Calibri" panose="020F0502020204030204" charset="0"/>
              <a:ea typeface="宋体" panose="02010600030101010101" pitchFamily="2" charset="-122"/>
            </a:endParaRPr>
          </a:p>
          <a:p>
            <a:pPr eaLnBrk="1" hangingPunct="1">
              <a:lnSpc>
                <a:spcPts val="2100"/>
              </a:lnSpc>
            </a:pPr>
            <a:r>
              <a:rPr lang="en-US" altLang="zh-CN" sz="1200" dirty="0">
                <a:solidFill>
                  <a:srgbClr val="000000"/>
                </a:solidFill>
                <a:latin typeface="Calibri" panose="020F0502020204030204" charset="0"/>
                <a:ea typeface="宋体" panose="02010600030101010101" pitchFamily="2" charset="-122"/>
              </a:rPr>
              <a:t>(</a:t>
            </a:r>
            <a:r>
              <a:rPr lang="en-US" altLang="zh-CN" sz="1200" dirty="0">
                <a:solidFill>
                  <a:srgbClr val="FF0000"/>
                </a:solidFill>
                <a:latin typeface="Times New Roman" panose="02020603050405020304" pitchFamily="18" charset="0"/>
                <a:ea typeface="宋体" panose="02010600030101010101" pitchFamily="2" charset="-122"/>
              </a:rPr>
              <a:t>文雅丽</a:t>
            </a:r>
            <a:r>
              <a:rPr lang="en-US" altLang="zh-CN" sz="1200" dirty="0">
                <a:solidFill>
                  <a:srgbClr val="000000"/>
                </a:solidFill>
                <a:latin typeface="Calibri" panose="020F0502020204030204" charset="0"/>
                <a:ea typeface="宋体" panose="02010600030101010101" pitchFamily="2" charset="-122"/>
              </a:rPr>
              <a:t>,</a:t>
            </a:r>
            <a:r>
              <a:rPr lang="en-US" altLang="zh-CN" sz="1200" dirty="0">
                <a:solidFill>
                  <a:srgbClr val="0070C0"/>
                </a:solidFill>
                <a:latin typeface="Times New Roman" panose="02020603050405020304" pitchFamily="18" charset="0"/>
                <a:ea typeface="宋体" panose="02010600030101010101" pitchFamily="2" charset="-122"/>
              </a:rPr>
              <a:t>土生土长的香港女孩</a:t>
            </a:r>
            <a:r>
              <a:rPr lang="en-US" altLang="zh-CN" sz="1200" dirty="0">
                <a:solidFill>
                  <a:srgbClr val="000000"/>
                </a:solidFill>
                <a:latin typeface="Calibri" panose="020F0502020204030204" charset="0"/>
                <a:ea typeface="宋体" panose="02010600030101010101" pitchFamily="2" charset="-122"/>
              </a:rPr>
              <a:t>)</a:t>
            </a:r>
            <a:endParaRPr lang="en-US" altLang="zh-CN" sz="1200" dirty="0">
              <a:solidFill>
                <a:srgbClr val="000000"/>
              </a:solidFill>
              <a:latin typeface="Calibri" panose="020F0502020204030204" charset="0"/>
              <a:ea typeface="宋体" panose="02010600030101010101" pitchFamily="2" charset="-122"/>
            </a:endParaRPr>
          </a:p>
          <a:p>
            <a:pPr eaLnBrk="1" hangingPunct="1">
              <a:lnSpc>
                <a:spcPts val="1400"/>
              </a:lnSpc>
            </a:pPr>
            <a:r>
              <a:rPr lang="en-US" altLang="zh-CN" sz="1200" dirty="0">
                <a:solidFill>
                  <a:srgbClr val="000000"/>
                </a:solidFill>
                <a:latin typeface="Calibri" panose="020F0502020204030204" charset="0"/>
                <a:ea typeface="宋体" panose="02010600030101010101" pitchFamily="2" charset="-122"/>
              </a:rPr>
              <a:t>(</a:t>
            </a:r>
            <a:r>
              <a:rPr lang="en-US" altLang="zh-CN" sz="1200" dirty="0">
                <a:solidFill>
                  <a:srgbClr val="FF0000"/>
                </a:solidFill>
                <a:latin typeface="Times New Roman" panose="02020603050405020304" pitchFamily="18" charset="0"/>
                <a:ea typeface="宋体" panose="02010600030101010101" pitchFamily="2" charset="-122"/>
              </a:rPr>
              <a:t>文雅丽</a:t>
            </a:r>
            <a:r>
              <a:rPr lang="en-US" altLang="zh-CN" sz="1200" dirty="0">
                <a:solidFill>
                  <a:srgbClr val="000000"/>
                </a:solidFill>
                <a:latin typeface="Calibri" panose="020F0502020204030204" charset="0"/>
                <a:ea typeface="宋体" panose="02010600030101010101" pitchFamily="2" charset="-122"/>
              </a:rPr>
              <a:t>,</a:t>
            </a:r>
            <a:r>
              <a:rPr lang="en-US" altLang="zh-CN" sz="1200" dirty="0">
                <a:solidFill>
                  <a:srgbClr val="0070C0"/>
                </a:solidFill>
                <a:latin typeface="Times New Roman" panose="02020603050405020304" pitchFamily="18" charset="0"/>
                <a:ea typeface="宋体" panose="02010600030101010101" pitchFamily="2" charset="-122"/>
              </a:rPr>
              <a:t>北欧的戴安娜王妃</a:t>
            </a:r>
            <a:r>
              <a:rPr lang="en-US" altLang="zh-CN" sz="1200" dirty="0">
                <a:solidFill>
                  <a:srgbClr val="000000"/>
                </a:solidFill>
                <a:latin typeface="Calibri" panose="020F0502020204030204" charset="0"/>
                <a:ea typeface="宋体" panose="02010600030101010101" pitchFamily="2" charset="-122"/>
              </a:rPr>
              <a:t>)</a:t>
            </a:r>
            <a:endParaRPr lang="en-US" altLang="zh-CN" sz="1200" dirty="0">
              <a:solidFill>
                <a:srgbClr val="000000"/>
              </a:solidFill>
              <a:latin typeface="Calibri" panose="020F0502020204030204" charset="0"/>
              <a:ea typeface="宋体" panose="02010600030101010101" pitchFamily="2" charset="-122"/>
            </a:endParaRPr>
          </a:p>
          <a:p>
            <a:pPr eaLnBrk="1" hangingPunct="1">
              <a:lnSpc>
                <a:spcPts val="1000"/>
              </a:lnSpc>
            </a:pPr>
            <a:endParaRPr lang="en-US" altLang="zh-CN" dirty="0">
              <a:latin typeface="Calibri" panose="020F0502020204030204" charset="0"/>
              <a:ea typeface="宋体" panose="02010600030101010101" pitchFamily="2" charset="-122"/>
            </a:endParaRPr>
          </a:p>
          <a:p>
            <a:pPr eaLnBrk="1" hangingPunct="1">
              <a:lnSpc>
                <a:spcPts val="1000"/>
              </a:lnSpc>
            </a:pPr>
            <a:endParaRPr lang="en-US" altLang="zh-CN" dirty="0">
              <a:latin typeface="Calibri" panose="020F0502020204030204" charset="0"/>
              <a:ea typeface="宋体" panose="02010600030101010101" pitchFamily="2" charset="-122"/>
            </a:endParaRPr>
          </a:p>
          <a:p>
            <a:pPr eaLnBrk="1" hangingPunct="1">
              <a:lnSpc>
                <a:spcPts val="1000"/>
              </a:lnSpc>
            </a:pPr>
            <a:endParaRPr lang="en-US" altLang="zh-CN" dirty="0">
              <a:latin typeface="Calibri" panose="020F0502020204030204" charset="0"/>
              <a:ea typeface="宋体" panose="02010600030101010101" pitchFamily="2" charset="-122"/>
            </a:endParaRPr>
          </a:p>
          <a:p>
            <a:pPr eaLnBrk="1" hangingPunct="1">
              <a:lnSpc>
                <a:spcPts val="1600"/>
              </a:lnSpc>
            </a:pPr>
            <a:r>
              <a:rPr lang="en-US" altLang="zh-CN" sz="1200" dirty="0">
                <a:solidFill>
                  <a:srgbClr val="000000"/>
                </a:solidFill>
                <a:latin typeface="Calibri" panose="020F0502020204030204" charset="0"/>
                <a:ea typeface="宋体" panose="02010600030101010101" pitchFamily="2" charset="-122"/>
              </a:rPr>
              <a:t>(</a:t>
            </a:r>
            <a:r>
              <a:rPr lang="en-US" altLang="zh-CN" sz="1200" dirty="0">
                <a:solidFill>
                  <a:srgbClr val="FF0000"/>
                </a:solidFill>
                <a:latin typeface="Times New Roman" panose="02020603050405020304" pitchFamily="18" charset="0"/>
                <a:ea typeface="宋体" panose="02010600030101010101" pitchFamily="2" charset="-122"/>
              </a:rPr>
              <a:t>文雅丽</a:t>
            </a:r>
            <a:r>
              <a:rPr lang="en-US" altLang="zh-CN" sz="1200" dirty="0">
                <a:solidFill>
                  <a:srgbClr val="000000"/>
                </a:solidFill>
                <a:latin typeface="Calibri" panose="020F0502020204030204" charset="0"/>
                <a:ea typeface="宋体" panose="02010600030101010101" pitchFamily="2" charset="-122"/>
              </a:rPr>
              <a:t>,</a:t>
            </a:r>
            <a:r>
              <a:rPr lang="en-US" altLang="zh-CN" sz="1200" dirty="0">
                <a:solidFill>
                  <a:srgbClr val="0C03BD"/>
                </a:solidFill>
                <a:latin typeface="Times New Roman" panose="02020603050405020304" pitchFamily="18" charset="0"/>
                <a:ea typeface="宋体" panose="02010600030101010101" pitchFamily="2" charset="-122"/>
              </a:rPr>
              <a:t>北欧的戴安娜王妃</a:t>
            </a:r>
            <a:r>
              <a:rPr lang="en-US" altLang="zh-CN" sz="1200" dirty="0">
                <a:solidFill>
                  <a:srgbClr val="000000"/>
                </a:solidFill>
                <a:latin typeface="Calibri" panose="020F0502020204030204" charset="0"/>
                <a:ea typeface="宋体" panose="02010600030101010101" pitchFamily="2" charset="-122"/>
              </a:rPr>
              <a:t>)</a:t>
            </a:r>
            <a:endParaRPr lang="en-US" altLang="zh-CN" sz="1200" dirty="0">
              <a:solidFill>
                <a:srgbClr val="000000"/>
              </a:solidFill>
              <a:latin typeface="Calibri" panose="020F0502020204030204" charset="0"/>
              <a:ea typeface="宋体" panose="02010600030101010101" pitchFamily="2" charset="-122"/>
            </a:endParaRPr>
          </a:p>
        </p:txBody>
      </p:sp>
      <p:sp>
        <p:nvSpPr>
          <p:cNvPr id="26649" name="TextBox 1"/>
          <p:cNvSpPr txBox="1"/>
          <p:nvPr/>
        </p:nvSpPr>
        <p:spPr>
          <a:xfrm>
            <a:off x="2908300" y="1955800"/>
            <a:ext cx="337185" cy="327660"/>
          </a:xfrm>
          <a:prstGeom prst="rect">
            <a:avLst/>
          </a:prstGeom>
          <a:noFill/>
          <a:ln w="9525">
            <a:noFill/>
          </a:ln>
        </p:spPr>
        <p:txBody>
          <a:bodyPr wrap="none" lIns="0" tIns="0" rIns="0">
            <a:spAutoFit/>
          </a:bodyPr>
          <a:p>
            <a:pPr eaLnBrk="1" hangingPunct="1">
              <a:lnSpc>
                <a:spcPts val="2200"/>
              </a:lnSpc>
            </a:pPr>
            <a:r>
              <a:rPr lang="en-US" altLang="zh-CN" dirty="0">
                <a:solidFill>
                  <a:srgbClr val="000000"/>
                </a:solidFill>
                <a:latin typeface="Calibri" panose="020F0502020204030204" charset="0"/>
                <a:ea typeface="宋体" panose="02010600030101010101" pitchFamily="2" charset="-122"/>
              </a:rPr>
              <a:t>doc</a:t>
            </a:r>
            <a:endParaRPr lang="en-US" altLang="zh-CN" dirty="0">
              <a:solidFill>
                <a:srgbClr val="000000"/>
              </a:solidFill>
              <a:latin typeface="Calibri" panose="020F0502020204030204" charset="0"/>
              <a:ea typeface="宋体" panose="02010600030101010101" pitchFamily="2" charset="-122"/>
            </a:endParaRPr>
          </a:p>
        </p:txBody>
      </p:sp>
      <p:sp>
        <p:nvSpPr>
          <p:cNvPr id="26650" name="TextBox 1"/>
          <p:cNvSpPr txBox="1"/>
          <p:nvPr/>
        </p:nvSpPr>
        <p:spPr>
          <a:xfrm>
            <a:off x="2133600" y="2514600"/>
            <a:ext cx="2437130" cy="3469640"/>
          </a:xfrm>
          <a:prstGeom prst="rect">
            <a:avLst/>
          </a:prstGeom>
          <a:noFill/>
          <a:ln w="9525">
            <a:noFill/>
          </a:ln>
        </p:spPr>
        <p:txBody>
          <a:bodyPr wrap="none" lIns="0" tIns="0" rIns="0">
            <a:spAutoFit/>
          </a:bodyPr>
          <a:p>
            <a:pPr defTabSz="0" eaLnBrk="1" hangingPunct="1">
              <a:lnSpc>
                <a:spcPts val="3000"/>
              </a:lnSpc>
              <a:tabLst>
                <a:tab pos="152400" algn="l"/>
                <a:tab pos="304800" algn="l"/>
                <a:tab pos="723900" algn="l"/>
                <a:tab pos="762000" algn="l"/>
                <a:tab pos="774700" algn="l"/>
                <a:tab pos="990600" algn="l"/>
              </a:tabLst>
            </a:pPr>
            <a:r>
              <a:rPr lang="en-US" altLang="zh-CN" dirty="0">
                <a:latin typeface="Calibri" panose="020F0502020204030204" charset="0"/>
                <a:ea typeface="宋体" panose="02010600030101010101" pitchFamily="2" charset="-122"/>
              </a:rPr>
              <a:t>	</a:t>
            </a:r>
            <a:r>
              <a:rPr lang="en-US" altLang="zh-CN" sz="2400" dirty="0">
                <a:solidFill>
                  <a:srgbClr val="FFFFFF"/>
                </a:solidFill>
                <a:latin typeface="微软雅黑" panose="020B0503020204020204" charset="-122"/>
                <a:ea typeface="宋体" panose="02010600030101010101" pitchFamily="2" charset="-122"/>
              </a:rPr>
              <a:t>预处理</a:t>
            </a:r>
            <a:endParaRPr lang="en-US" altLang="zh-CN" sz="2400" dirty="0">
              <a:solidFill>
                <a:srgbClr val="FFFFFF"/>
              </a:solidFill>
              <a:latin typeface="微软雅黑" panose="020B0503020204020204" charset="-122"/>
              <a:ea typeface="宋体" panose="02010600030101010101" pitchFamily="2" charset="-122"/>
            </a:endParaRPr>
          </a:p>
          <a:p>
            <a:pPr defTabSz="0" eaLnBrk="1" hangingPunct="1">
              <a:lnSpc>
                <a:spcPts val="1000"/>
              </a:lnSpc>
              <a:tabLst>
                <a:tab pos="152400" algn="l"/>
                <a:tab pos="304800" algn="l"/>
                <a:tab pos="723900" algn="l"/>
                <a:tab pos="762000" algn="l"/>
                <a:tab pos="774700" algn="l"/>
                <a:tab pos="990600" algn="l"/>
              </a:tabLst>
            </a:pPr>
            <a:endParaRPr lang="en-US" altLang="zh-CN" dirty="0">
              <a:latin typeface="Calibri" panose="020F0502020204030204" charset="0"/>
              <a:ea typeface="宋体" panose="02010600030101010101" pitchFamily="2" charset="-122"/>
            </a:endParaRPr>
          </a:p>
          <a:p>
            <a:pPr defTabSz="0" eaLnBrk="1" hangingPunct="1">
              <a:lnSpc>
                <a:spcPts val="2300"/>
              </a:lnSpc>
              <a:tabLst>
                <a:tab pos="152400" algn="l"/>
                <a:tab pos="304800" algn="l"/>
                <a:tab pos="723900" algn="l"/>
                <a:tab pos="762000" algn="l"/>
                <a:tab pos="774700" algn="l"/>
                <a:tab pos="990600" algn="l"/>
              </a:tabLst>
            </a:pPr>
            <a:r>
              <a:rPr lang="en-US" altLang="zh-CN" dirty="0">
                <a:latin typeface="Calibri" panose="020F0502020204030204" charset="0"/>
                <a:ea typeface="宋体" panose="02010600030101010101" pitchFamily="2" charset="-122"/>
              </a:rPr>
              <a:t>				</a:t>
            </a:r>
            <a:r>
              <a:rPr lang="en-US" altLang="zh-CN" dirty="0">
                <a:solidFill>
                  <a:srgbClr val="000000"/>
                </a:solidFill>
                <a:latin typeface="Calibri" panose="020F0502020204030204" charset="0"/>
                <a:ea typeface="宋体" panose="02010600030101010101" pitchFamily="2" charset="-122"/>
              </a:rPr>
              <a:t>[sent</a:t>
            </a:r>
            <a:r>
              <a:rPr lang="en-US" altLang="zh-CN" dirty="0">
                <a:latin typeface="Times New Roman" panose="02020603050405020304" pitchFamily="18" charset="0"/>
                <a:ea typeface="宋体" panose="02010600030101010101" pitchFamily="2" charset="-122"/>
              </a:rPr>
              <a:t> </a:t>
            </a:r>
            <a:r>
              <a:rPr lang="en-US" altLang="zh-CN" dirty="0">
                <a:solidFill>
                  <a:srgbClr val="000000"/>
                </a:solidFill>
                <a:latin typeface="Calibri" panose="020F0502020204030204" charset="0"/>
                <a:ea typeface="宋体" panose="02010600030101010101" pitchFamily="2" charset="-122"/>
              </a:rPr>
              <a:t>related</a:t>
            </a:r>
            <a:r>
              <a:rPr lang="en-US" altLang="zh-CN" dirty="0">
                <a:latin typeface="Times New Roman" panose="02020603050405020304" pitchFamily="18" charset="0"/>
                <a:ea typeface="宋体" panose="02010600030101010101" pitchFamily="2" charset="-122"/>
              </a:rPr>
              <a:t> </a:t>
            </a:r>
            <a:r>
              <a:rPr lang="en-US" altLang="zh-CN" dirty="0">
                <a:solidFill>
                  <a:srgbClr val="000000"/>
                </a:solidFill>
                <a:latin typeface="Calibri" panose="020F0502020204030204" charset="0"/>
                <a:ea typeface="宋体" panose="02010600030101010101" pitchFamily="2" charset="-122"/>
              </a:rPr>
              <a:t>to</a:t>
            </a:r>
            <a:r>
              <a:rPr lang="en-US" altLang="zh-CN" dirty="0">
                <a:latin typeface="Times New Roman" panose="02020603050405020304" pitchFamily="18" charset="0"/>
                <a:ea typeface="宋体" panose="02010600030101010101" pitchFamily="2" charset="-122"/>
              </a:rPr>
              <a:t> </a:t>
            </a:r>
            <a:r>
              <a:rPr lang="en-US" altLang="zh-CN" dirty="0">
                <a:solidFill>
                  <a:srgbClr val="000000"/>
                </a:solidFill>
                <a:latin typeface="Calibri" panose="020F0502020204030204" charset="0"/>
                <a:ea typeface="宋体" panose="02010600030101010101" pitchFamily="2" charset="-122"/>
              </a:rPr>
              <a:t>e]</a:t>
            </a:r>
            <a:endParaRPr lang="en-US" altLang="zh-CN" dirty="0">
              <a:solidFill>
                <a:srgbClr val="000000"/>
              </a:solidFill>
              <a:latin typeface="Calibri" panose="020F0502020204030204" charset="0"/>
              <a:ea typeface="宋体" panose="02010600030101010101" pitchFamily="2" charset="-122"/>
            </a:endParaRPr>
          </a:p>
          <a:p>
            <a:pPr defTabSz="0" eaLnBrk="1" hangingPunct="1">
              <a:lnSpc>
                <a:spcPts val="1000"/>
              </a:lnSpc>
              <a:tabLst>
                <a:tab pos="152400" algn="l"/>
                <a:tab pos="304800" algn="l"/>
                <a:tab pos="723900" algn="l"/>
                <a:tab pos="762000" algn="l"/>
                <a:tab pos="774700" algn="l"/>
                <a:tab pos="990600" algn="l"/>
              </a:tabLst>
            </a:pPr>
            <a:endParaRPr lang="en-US" altLang="zh-CN" dirty="0">
              <a:latin typeface="Calibri" panose="020F0502020204030204" charset="0"/>
              <a:ea typeface="宋体" panose="02010600030101010101" pitchFamily="2" charset="-122"/>
            </a:endParaRPr>
          </a:p>
          <a:p>
            <a:pPr defTabSz="0" eaLnBrk="1" hangingPunct="1">
              <a:lnSpc>
                <a:spcPts val="3200"/>
              </a:lnSpc>
              <a:tabLst>
                <a:tab pos="152400" algn="l"/>
                <a:tab pos="304800" algn="l"/>
                <a:tab pos="723900" algn="l"/>
                <a:tab pos="762000" algn="l"/>
                <a:tab pos="774700" algn="l"/>
                <a:tab pos="990600" algn="l"/>
              </a:tabLst>
            </a:pPr>
            <a:r>
              <a:rPr lang="en-US" altLang="zh-CN" sz="2400" dirty="0">
                <a:solidFill>
                  <a:srgbClr val="FFFFFF"/>
                </a:solidFill>
                <a:latin typeface="微软雅黑" panose="020B0503020204020204" charset="-122"/>
                <a:ea typeface="宋体" panose="02010600030101010101" pitchFamily="2" charset="-122"/>
              </a:rPr>
              <a:t>抽取候选</a:t>
            </a:r>
            <a:endParaRPr lang="en-US" altLang="zh-CN" sz="2400" dirty="0">
              <a:solidFill>
                <a:srgbClr val="FFFFFF"/>
              </a:solidFill>
              <a:latin typeface="微软雅黑" panose="020B0503020204020204" charset="-122"/>
              <a:ea typeface="宋体" panose="02010600030101010101" pitchFamily="2" charset="-122"/>
            </a:endParaRPr>
          </a:p>
          <a:p>
            <a:pPr defTabSz="0" eaLnBrk="1" hangingPunct="1">
              <a:lnSpc>
                <a:spcPts val="1000"/>
              </a:lnSpc>
              <a:tabLst>
                <a:tab pos="152400" algn="l"/>
                <a:tab pos="304800" algn="l"/>
                <a:tab pos="723900" algn="l"/>
                <a:tab pos="762000" algn="l"/>
                <a:tab pos="774700" algn="l"/>
                <a:tab pos="990600" algn="l"/>
              </a:tabLst>
            </a:pPr>
            <a:endParaRPr lang="en-US" altLang="zh-CN" dirty="0">
              <a:latin typeface="Calibri" panose="020F0502020204030204" charset="0"/>
              <a:ea typeface="宋体" panose="02010600030101010101" pitchFamily="2" charset="-122"/>
            </a:endParaRPr>
          </a:p>
          <a:p>
            <a:pPr defTabSz="0" eaLnBrk="1" hangingPunct="1">
              <a:lnSpc>
                <a:spcPts val="3200"/>
              </a:lnSpc>
              <a:tabLst>
                <a:tab pos="152400" algn="l"/>
                <a:tab pos="304800" algn="l"/>
                <a:tab pos="723900" algn="l"/>
                <a:tab pos="762000" algn="l"/>
                <a:tab pos="774700" algn="l"/>
                <a:tab pos="990600" algn="l"/>
              </a:tabLst>
            </a:pPr>
            <a:r>
              <a:rPr lang="en-US" altLang="zh-CN" dirty="0">
                <a:latin typeface="Calibri" panose="020F0502020204030204" charset="0"/>
                <a:ea typeface="宋体" panose="02010600030101010101" pitchFamily="2" charset="-122"/>
              </a:rPr>
              <a:t>			</a:t>
            </a:r>
            <a:r>
              <a:rPr lang="en-US" altLang="zh-CN" dirty="0">
                <a:solidFill>
                  <a:srgbClr val="000000"/>
                </a:solidFill>
                <a:latin typeface="Calibri" panose="020F0502020204030204" charset="0"/>
                <a:ea typeface="宋体" panose="02010600030101010101" pitchFamily="2" charset="-122"/>
              </a:rPr>
              <a:t>[(e,</a:t>
            </a:r>
            <a:r>
              <a:rPr lang="en-US" altLang="zh-CN" dirty="0">
                <a:latin typeface="Times New Roman" panose="02020603050405020304" pitchFamily="18" charset="0"/>
                <a:ea typeface="宋体" panose="02010600030101010101" pitchFamily="2" charset="-122"/>
              </a:rPr>
              <a:t>  </a:t>
            </a:r>
            <a:r>
              <a:rPr lang="en-US" altLang="zh-CN" dirty="0">
                <a:solidFill>
                  <a:srgbClr val="000000"/>
                </a:solidFill>
                <a:latin typeface="Calibri" panose="020F0502020204030204" charset="0"/>
                <a:ea typeface="宋体" panose="02010600030101010101" pitchFamily="2" charset="-122"/>
              </a:rPr>
              <a:t>tag),…]</a:t>
            </a:r>
            <a:endParaRPr lang="en-US" altLang="zh-CN" dirty="0">
              <a:solidFill>
                <a:srgbClr val="000000"/>
              </a:solidFill>
              <a:latin typeface="Calibri" panose="020F0502020204030204" charset="0"/>
              <a:ea typeface="宋体" panose="02010600030101010101" pitchFamily="2" charset="-122"/>
            </a:endParaRPr>
          </a:p>
          <a:p>
            <a:pPr defTabSz="0" eaLnBrk="1" hangingPunct="1">
              <a:lnSpc>
                <a:spcPts val="3100"/>
              </a:lnSpc>
              <a:tabLst>
                <a:tab pos="152400" algn="l"/>
                <a:tab pos="304800" algn="l"/>
                <a:tab pos="723900" algn="l"/>
                <a:tab pos="762000" algn="l"/>
                <a:tab pos="774700" algn="l"/>
                <a:tab pos="990600" algn="l"/>
              </a:tabLst>
            </a:pPr>
            <a:r>
              <a:rPr lang="en-US" altLang="zh-CN" sz="2400" dirty="0">
                <a:solidFill>
                  <a:srgbClr val="FFFFFF"/>
                </a:solidFill>
                <a:latin typeface="微软雅黑" panose="020B0503020204020204" charset="-122"/>
                <a:ea typeface="宋体" panose="02010600030101010101" pitchFamily="2" charset="-122"/>
              </a:rPr>
              <a:t>分类TAG</a:t>
            </a:r>
            <a:endParaRPr lang="en-US" altLang="zh-CN" sz="2400" dirty="0">
              <a:solidFill>
                <a:srgbClr val="FFFFFF"/>
              </a:solidFill>
              <a:latin typeface="微软雅黑" panose="020B0503020204020204" charset="-122"/>
              <a:ea typeface="宋体" panose="02010600030101010101" pitchFamily="2" charset="-122"/>
            </a:endParaRPr>
          </a:p>
          <a:p>
            <a:pPr defTabSz="0" eaLnBrk="1" hangingPunct="1">
              <a:lnSpc>
                <a:spcPts val="3100"/>
              </a:lnSpc>
              <a:tabLst>
                <a:tab pos="152400" algn="l"/>
                <a:tab pos="304800" algn="l"/>
                <a:tab pos="723900" algn="l"/>
                <a:tab pos="762000" algn="l"/>
                <a:tab pos="774700" algn="l"/>
                <a:tab pos="990600" algn="l"/>
              </a:tabLst>
            </a:pPr>
            <a:r>
              <a:rPr lang="en-US" altLang="zh-CN" dirty="0">
                <a:latin typeface="Calibri" panose="020F0502020204030204" charset="0"/>
                <a:ea typeface="宋体" panose="02010600030101010101" pitchFamily="2" charset="-122"/>
              </a:rPr>
              <a:t>					</a:t>
            </a:r>
            <a:r>
              <a:rPr lang="en-US" altLang="zh-CN" dirty="0">
                <a:solidFill>
                  <a:srgbClr val="000000"/>
                </a:solidFill>
                <a:latin typeface="Calibri" panose="020F0502020204030204" charset="0"/>
                <a:ea typeface="宋体" panose="02010600030101010101" pitchFamily="2" charset="-122"/>
              </a:rPr>
              <a:t>accuracy</a:t>
            </a:r>
            <a:endParaRPr lang="en-US" altLang="zh-CN" dirty="0">
              <a:solidFill>
                <a:srgbClr val="000000"/>
              </a:solidFill>
              <a:latin typeface="Calibri" panose="020F0502020204030204" charset="0"/>
              <a:ea typeface="宋体" panose="02010600030101010101" pitchFamily="2" charset="-122"/>
            </a:endParaRPr>
          </a:p>
          <a:p>
            <a:pPr defTabSz="0" eaLnBrk="1" hangingPunct="1">
              <a:lnSpc>
                <a:spcPts val="2100"/>
              </a:lnSpc>
              <a:tabLst>
                <a:tab pos="152400" algn="l"/>
                <a:tab pos="304800" algn="l"/>
                <a:tab pos="723900" algn="l"/>
                <a:tab pos="762000" algn="l"/>
                <a:tab pos="774700" algn="l"/>
                <a:tab pos="990600" algn="l"/>
              </a:tabLst>
            </a:pPr>
            <a:r>
              <a:rPr lang="en-US" altLang="zh-CN" dirty="0">
                <a:latin typeface="Calibri" panose="020F0502020204030204" charset="0"/>
                <a:ea typeface="宋体" panose="02010600030101010101" pitchFamily="2" charset="-122"/>
              </a:rPr>
              <a:t>						</a:t>
            </a:r>
            <a:r>
              <a:rPr lang="en-US" altLang="zh-CN" dirty="0">
                <a:solidFill>
                  <a:srgbClr val="FF0000"/>
                </a:solidFill>
                <a:latin typeface="Calibri" panose="020F0502020204030204" charset="0"/>
                <a:ea typeface="宋体" panose="02010600030101010101" pitchFamily="2" charset="-122"/>
              </a:rPr>
              <a:t>84%</a:t>
            </a:r>
            <a:endParaRPr lang="en-US" altLang="zh-CN" dirty="0">
              <a:solidFill>
                <a:srgbClr val="FF0000"/>
              </a:solidFill>
              <a:latin typeface="Calibri" panose="020F0502020204030204" charset="0"/>
              <a:ea typeface="宋体" panose="02010600030101010101" pitchFamily="2" charset="-122"/>
            </a:endParaRPr>
          </a:p>
          <a:p>
            <a:pPr defTabSz="0" eaLnBrk="1" hangingPunct="1">
              <a:lnSpc>
                <a:spcPts val="3700"/>
              </a:lnSpc>
              <a:tabLst>
                <a:tab pos="152400" algn="l"/>
                <a:tab pos="304800" algn="l"/>
                <a:tab pos="723900" algn="l"/>
                <a:tab pos="762000" algn="l"/>
                <a:tab pos="774700" algn="l"/>
                <a:tab pos="990600" algn="l"/>
              </a:tabLst>
            </a:pPr>
            <a:r>
              <a:rPr lang="en-US" altLang="zh-CN" dirty="0">
                <a:latin typeface="Calibri" panose="020F0502020204030204" charset="0"/>
                <a:ea typeface="宋体" panose="02010600030101010101" pitchFamily="2" charset="-122"/>
              </a:rPr>
              <a:t>		</a:t>
            </a:r>
            <a:r>
              <a:rPr lang="en-US" altLang="zh-CN" sz="2400" dirty="0">
                <a:solidFill>
                  <a:srgbClr val="FFFFFF"/>
                </a:solidFill>
                <a:latin typeface="微软雅黑" panose="020B0503020204020204" charset="-122"/>
                <a:ea typeface="宋体" panose="02010600030101010101" pitchFamily="2" charset="-122"/>
              </a:rPr>
              <a:t>众测</a:t>
            </a:r>
            <a:endParaRPr lang="en-US" altLang="zh-CN" sz="2400" dirty="0">
              <a:solidFill>
                <a:srgbClr val="FFFFFF"/>
              </a:solidFill>
              <a:latin typeface="微软雅黑" panose="020B0503020204020204" charset="-122"/>
              <a:ea typeface="宋体" panose="02010600030101010101" pitchFamily="2" charset="-122"/>
            </a:endParaRPr>
          </a:p>
        </p:txBody>
      </p:sp>
      <p:sp>
        <p:nvSpPr>
          <p:cNvPr id="27" name="TextBox 1"/>
          <p:cNvSpPr txBox="1"/>
          <p:nvPr/>
        </p:nvSpPr>
        <p:spPr>
          <a:xfrm>
            <a:off x="2070100" y="609600"/>
            <a:ext cx="6873875" cy="507365"/>
          </a:xfrm>
          <a:prstGeom prst="rect">
            <a:avLst/>
          </a:prstGeom>
          <a:noFill/>
        </p:spPr>
        <p:txBody>
          <a:bodyPr wrap="none" lIns="0" tIns="0" rIns="0" rtlCol="0">
            <a:spAutoFit/>
          </a:bodyPr>
          <a:lstStyle/>
          <a:p>
            <a:pPr marR="0" defTabSz="914400" eaLnBrk="1" fontAlgn="auto" hangingPunct="1">
              <a:lnSpc>
                <a:spcPts val="3600"/>
              </a:lnSpc>
              <a:spcBef>
                <a:spcPts val="0"/>
              </a:spcBef>
              <a:spcAft>
                <a:spcPts val="0"/>
              </a:spcAft>
              <a:buClrTx/>
              <a:buSzTx/>
              <a:buFontTx/>
              <a:buNone/>
              <a:defRPr/>
            </a:pPr>
            <a:r>
              <a:rPr kumimoji="0" lang="en-US" altLang="zh-CN" sz="2795" b="1" kern="1200" cap="none" spc="0" normalizeH="0" baseline="0" noProof="0" dirty="0" smtClean="0">
                <a:solidFill>
                  <a:srgbClr val="000000"/>
                </a:solidFill>
                <a:latin typeface="微软雅黑" panose="020B0503020204020204" charset="-122"/>
                <a:ea typeface="+mn-ea"/>
                <a:cs typeface="微软雅黑" panose="020B0503020204020204" charset="-122"/>
              </a:rPr>
              <a:t>单实体推荐理由挖掘—Tag</a:t>
            </a:r>
            <a:r>
              <a:rPr kumimoji="0" lang="en-US" altLang="zh-CN" sz="2795" kern="1200" cap="none" spc="0" normalizeH="0" baseline="0" noProof="0" dirty="0" smtClean="0">
                <a:latin typeface="Times New Roman" panose="02020603050405020304" pitchFamily="18" charset="0"/>
                <a:ea typeface="+mn-ea"/>
                <a:cs typeface="Times New Roman" panose="02020603050405020304" pitchFamily="18" charset="0"/>
              </a:rPr>
              <a:t> </a:t>
            </a:r>
            <a:r>
              <a:rPr kumimoji="0" lang="en-US" altLang="zh-CN" sz="2795" b="1" kern="1200" cap="none" spc="0" normalizeH="0" baseline="0" noProof="0" dirty="0" smtClean="0">
                <a:solidFill>
                  <a:srgbClr val="000000"/>
                </a:solidFill>
                <a:latin typeface="微软雅黑" panose="020B0503020204020204" charset="-122"/>
                <a:ea typeface="+mn-ea"/>
                <a:cs typeface="微软雅黑" panose="020B0503020204020204" charset="-122"/>
              </a:rPr>
              <a:t>Model抽取示例</a:t>
            </a:r>
            <a:endParaRPr kumimoji="0" lang="en-US" altLang="zh-CN" sz="2795" b="1" kern="1200" cap="none" spc="0" normalizeH="0" baseline="0" noProof="0" dirty="0" smtClean="0">
              <a:solidFill>
                <a:srgbClr val="000000"/>
              </a:solidFill>
              <a:latin typeface="微软雅黑" panose="020B0503020204020204" charset="-122"/>
              <a:ea typeface="+mn-ea"/>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Freeform 3"/>
          <p:cNvSpPr/>
          <p:nvPr/>
        </p:nvSpPr>
        <p:spPr>
          <a:xfrm>
            <a:off x="1919288" y="1052513"/>
            <a:ext cx="6624638" cy="720725"/>
          </a:xfrm>
          <a:custGeom>
            <a:avLst/>
            <a:gdLst>
              <a:gd name="connsiteX0" fmla="*/ 0 w 6624739"/>
              <a:gd name="connsiteY0" fmla="*/ 0 h 720077"/>
              <a:gd name="connsiteX1" fmla="*/ 6624739 w 6624739"/>
              <a:gd name="connsiteY1" fmla="*/ 0 h 720077"/>
              <a:gd name="connsiteX2" fmla="*/ 6624739 w 6624739"/>
              <a:gd name="connsiteY2" fmla="*/ 720077 h 720077"/>
              <a:gd name="connsiteX3" fmla="*/ 0 w 6624739"/>
              <a:gd name="connsiteY3" fmla="*/ 720077 h 720077"/>
              <a:gd name="connsiteX4" fmla="*/ 0 w 6624739"/>
              <a:gd name="connsiteY4" fmla="*/ 0 h 72007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624739" h="720077">
                <a:moveTo>
                  <a:pt x="0" y="0"/>
                </a:moveTo>
                <a:lnTo>
                  <a:pt x="6624739" y="0"/>
                </a:lnTo>
                <a:lnTo>
                  <a:pt x="6624739" y="720077"/>
                </a:lnTo>
                <a:lnTo>
                  <a:pt x="0" y="720077"/>
                </a:lnTo>
                <a:lnTo>
                  <a:pt x="0" y="0"/>
                </a:lnTo>
              </a:path>
            </a:pathLst>
          </a:custGeom>
          <a:solidFill>
            <a:srgbClr val="4F81B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Freeform 3"/>
          <p:cNvSpPr/>
          <p:nvPr/>
        </p:nvSpPr>
        <p:spPr>
          <a:xfrm>
            <a:off x="2530475" y="2693988"/>
            <a:ext cx="296863" cy="512763"/>
          </a:xfrm>
          <a:custGeom>
            <a:avLst/>
            <a:gdLst>
              <a:gd name="connsiteX0" fmla="*/ 0 w 297180"/>
              <a:gd name="connsiteY0" fmla="*/ 0 h 512063"/>
              <a:gd name="connsiteX1" fmla="*/ 297180 w 297180"/>
              <a:gd name="connsiteY1" fmla="*/ 0 h 512063"/>
              <a:gd name="connsiteX2" fmla="*/ 297180 w 297180"/>
              <a:gd name="connsiteY2" fmla="*/ 512063 h 512063"/>
              <a:gd name="connsiteX3" fmla="*/ 0 w 297180"/>
              <a:gd name="connsiteY3" fmla="*/ 512063 h 512063"/>
              <a:gd name="connsiteX4" fmla="*/ 0 w 297180"/>
              <a:gd name="connsiteY4" fmla="*/ 0 h 51206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97180" h="512063">
                <a:moveTo>
                  <a:pt x="0" y="0"/>
                </a:moveTo>
                <a:lnTo>
                  <a:pt x="297180" y="0"/>
                </a:lnTo>
                <a:lnTo>
                  <a:pt x="297180" y="512063"/>
                </a:lnTo>
                <a:lnTo>
                  <a:pt x="0" y="512063"/>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Freeform 3"/>
          <p:cNvSpPr/>
          <p:nvPr/>
        </p:nvSpPr>
        <p:spPr>
          <a:xfrm>
            <a:off x="1906588" y="2624138"/>
            <a:ext cx="1898650" cy="498475"/>
          </a:xfrm>
          <a:custGeom>
            <a:avLst/>
            <a:gdLst>
              <a:gd name="connsiteX0" fmla="*/ 12700 w 1897608"/>
              <a:gd name="connsiteY0" fmla="*/ 12700 h 498271"/>
              <a:gd name="connsiteX1" fmla="*/ 1806092 w 1897608"/>
              <a:gd name="connsiteY1" fmla="*/ 12700 h 498271"/>
              <a:gd name="connsiteX2" fmla="*/ 1884908 w 1897608"/>
              <a:gd name="connsiteY2" fmla="*/ 91516 h 498271"/>
              <a:gd name="connsiteX3" fmla="*/ 1884908 w 1897608"/>
              <a:gd name="connsiteY3" fmla="*/ 91516 h 498271"/>
              <a:gd name="connsiteX4" fmla="*/ 1884908 w 1897608"/>
              <a:gd name="connsiteY4" fmla="*/ 485571 h 498271"/>
              <a:gd name="connsiteX5" fmla="*/ 12700 w 1897608"/>
              <a:gd name="connsiteY5" fmla="*/ 485571 h 498271"/>
              <a:gd name="connsiteX6" fmla="*/ 12700 w 1897608"/>
              <a:gd name="connsiteY6" fmla="*/ 12700 h 49827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897608" h="498271">
                <a:moveTo>
                  <a:pt x="12700" y="12700"/>
                </a:moveTo>
                <a:lnTo>
                  <a:pt x="1806092" y="12700"/>
                </a:lnTo>
                <a:cubicBezTo>
                  <a:pt x="1849615" y="12700"/>
                  <a:pt x="1884908" y="47980"/>
                  <a:pt x="1884908" y="91516"/>
                </a:cubicBezTo>
                <a:lnTo>
                  <a:pt x="1884908" y="91516"/>
                </a:lnTo>
                <a:lnTo>
                  <a:pt x="1884908" y="485571"/>
                </a:lnTo>
                <a:lnTo>
                  <a:pt x="12700" y="485571"/>
                </a:lnTo>
                <a:lnTo>
                  <a:pt x="12700" y="12700"/>
                </a:lnTo>
              </a:path>
            </a:pathLst>
          </a:custGeom>
          <a:solidFill>
            <a:srgbClr val="000000">
              <a:alpha val="0"/>
            </a:srgbClr>
          </a:solidFill>
          <a:ln w="25400">
            <a:solidFill>
              <a:srgbClr val="FF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Freeform 3"/>
          <p:cNvSpPr/>
          <p:nvPr/>
        </p:nvSpPr>
        <p:spPr>
          <a:xfrm>
            <a:off x="2843213" y="4711700"/>
            <a:ext cx="1249363" cy="355600"/>
          </a:xfrm>
          <a:custGeom>
            <a:avLst/>
            <a:gdLst>
              <a:gd name="connsiteX0" fmla="*/ 12700 w 1249540"/>
              <a:gd name="connsiteY0" fmla="*/ 12700 h 354266"/>
              <a:gd name="connsiteX1" fmla="*/ 1182027 w 1249540"/>
              <a:gd name="connsiteY1" fmla="*/ 12700 h 354266"/>
              <a:gd name="connsiteX2" fmla="*/ 1236840 w 1249540"/>
              <a:gd name="connsiteY2" fmla="*/ 67513 h 354266"/>
              <a:gd name="connsiteX3" fmla="*/ 1236840 w 1249540"/>
              <a:gd name="connsiteY3" fmla="*/ 67513 h 354266"/>
              <a:gd name="connsiteX4" fmla="*/ 1236840 w 1249540"/>
              <a:gd name="connsiteY4" fmla="*/ 341566 h 354266"/>
              <a:gd name="connsiteX5" fmla="*/ 12700 w 1249540"/>
              <a:gd name="connsiteY5" fmla="*/ 341566 h 354266"/>
              <a:gd name="connsiteX6" fmla="*/ 12700 w 1249540"/>
              <a:gd name="connsiteY6" fmla="*/ 12700 h 35426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249540" h="354266">
                <a:moveTo>
                  <a:pt x="12700" y="12700"/>
                </a:moveTo>
                <a:lnTo>
                  <a:pt x="1182027" y="12700"/>
                </a:lnTo>
                <a:cubicBezTo>
                  <a:pt x="1212291" y="12700"/>
                  <a:pt x="1236840" y="37236"/>
                  <a:pt x="1236840" y="67513"/>
                </a:cubicBezTo>
                <a:lnTo>
                  <a:pt x="1236840" y="67513"/>
                </a:lnTo>
                <a:lnTo>
                  <a:pt x="1236840" y="341566"/>
                </a:lnTo>
                <a:lnTo>
                  <a:pt x="12700" y="341566"/>
                </a:lnTo>
                <a:lnTo>
                  <a:pt x="12700" y="12700"/>
                </a:lnTo>
              </a:path>
            </a:pathLst>
          </a:custGeom>
          <a:solidFill>
            <a:srgbClr val="000000">
              <a:alpha val="0"/>
            </a:srgbClr>
          </a:solidFill>
          <a:ln w="25400">
            <a:solidFill>
              <a:srgbClr val="FF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Freeform 3"/>
          <p:cNvSpPr/>
          <p:nvPr/>
        </p:nvSpPr>
        <p:spPr>
          <a:xfrm>
            <a:off x="3857625" y="2990850"/>
            <a:ext cx="796925" cy="1082675"/>
          </a:xfrm>
          <a:custGeom>
            <a:avLst/>
            <a:gdLst>
              <a:gd name="connsiteX0" fmla="*/ 6350 w 797356"/>
              <a:gd name="connsiteY0" fmla="*/ 6350 h 1082675"/>
              <a:gd name="connsiteX1" fmla="*/ 791006 w 797356"/>
              <a:gd name="connsiteY1" fmla="*/ 1076325 h 1082675"/>
            </a:gdLst>
            <a:ahLst/>
            <a:cxnLst>
              <a:cxn ang="0">
                <a:pos x="connsiteX0" y="connsiteY0"/>
              </a:cxn>
              <a:cxn ang="1">
                <a:pos x="connsiteX1" y="connsiteY1"/>
              </a:cxn>
            </a:cxnLst>
            <a:rect l="l" t="t" r="r" b="b"/>
            <a:pathLst>
              <a:path w="797356" h="1082675">
                <a:moveTo>
                  <a:pt x="6350" y="6350"/>
                </a:moveTo>
                <a:lnTo>
                  <a:pt x="791006" y="1076325"/>
                </a:lnTo>
              </a:path>
            </a:pathLst>
          </a:custGeom>
          <a:ln w="12700">
            <a:solidFill>
              <a:srgbClr val="FF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8" name="Freeform 3"/>
          <p:cNvSpPr/>
          <p:nvPr/>
        </p:nvSpPr>
        <p:spPr>
          <a:xfrm>
            <a:off x="4560888" y="3973513"/>
            <a:ext cx="93663" cy="100013"/>
          </a:xfrm>
          <a:custGeom>
            <a:avLst/>
            <a:gdLst>
              <a:gd name="connsiteX0" fmla="*/ 78041 w 93598"/>
              <a:gd name="connsiteY0" fmla="*/ 6350 h 100431"/>
              <a:gd name="connsiteX1" fmla="*/ 87248 w 93598"/>
              <a:gd name="connsiteY1" fmla="*/ 94081 h 100431"/>
              <a:gd name="connsiteX2" fmla="*/ 6350 w 93598"/>
              <a:gd name="connsiteY2" fmla="*/ 58915 h 100431"/>
            </a:gdLst>
            <a:ahLst/>
            <a:cxnLst>
              <a:cxn ang="0">
                <a:pos x="connsiteX0" y="connsiteY0"/>
              </a:cxn>
              <a:cxn ang="1">
                <a:pos x="connsiteX1" y="connsiteY1"/>
              </a:cxn>
              <a:cxn ang="2">
                <a:pos x="connsiteX2" y="connsiteY2"/>
              </a:cxn>
            </a:cxnLst>
            <a:rect l="l" t="t" r="r" b="b"/>
            <a:pathLst>
              <a:path w="93598" h="100431">
                <a:moveTo>
                  <a:pt x="78041" y="6350"/>
                </a:moveTo>
                <a:lnTo>
                  <a:pt x="87248" y="94081"/>
                </a:lnTo>
                <a:lnTo>
                  <a:pt x="6350" y="58915"/>
                </a:lnTo>
              </a:path>
            </a:pathLst>
          </a:custGeom>
          <a:ln w="12700">
            <a:solidFill>
              <a:srgbClr val="FF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9" name="Freeform 3"/>
          <p:cNvSpPr/>
          <p:nvPr/>
        </p:nvSpPr>
        <p:spPr>
          <a:xfrm>
            <a:off x="4144963" y="4295775"/>
            <a:ext cx="509588" cy="579438"/>
          </a:xfrm>
          <a:custGeom>
            <a:avLst/>
            <a:gdLst>
              <a:gd name="connsiteX0" fmla="*/ 6350 w 508482"/>
              <a:gd name="connsiteY0" fmla="*/ 572947 h 579297"/>
              <a:gd name="connsiteX1" fmla="*/ 502132 w 508482"/>
              <a:gd name="connsiteY1" fmla="*/ 6350 h 579297"/>
            </a:gdLst>
            <a:ahLst/>
            <a:cxnLst>
              <a:cxn ang="0">
                <a:pos x="connsiteX0" y="connsiteY0"/>
              </a:cxn>
              <a:cxn ang="1">
                <a:pos x="connsiteX1" y="connsiteY1"/>
              </a:cxn>
            </a:cxnLst>
            <a:rect l="l" t="t" r="r" b="b"/>
            <a:pathLst>
              <a:path w="508482" h="579297">
                <a:moveTo>
                  <a:pt x="6350" y="572947"/>
                </a:moveTo>
                <a:lnTo>
                  <a:pt x="502132" y="6350"/>
                </a:lnTo>
              </a:path>
            </a:pathLst>
          </a:custGeom>
          <a:ln w="12700">
            <a:solidFill>
              <a:srgbClr val="FF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0" name="Freeform 3"/>
          <p:cNvSpPr/>
          <p:nvPr/>
        </p:nvSpPr>
        <p:spPr>
          <a:xfrm>
            <a:off x="4557713" y="4295775"/>
            <a:ext cx="96838" cy="100013"/>
          </a:xfrm>
          <a:custGeom>
            <a:avLst/>
            <a:gdLst>
              <a:gd name="connsiteX0" fmla="*/ 6350 w 96329"/>
              <a:gd name="connsiteY0" fmla="*/ 34416 h 99314"/>
              <a:gd name="connsiteX1" fmla="*/ 89979 w 96329"/>
              <a:gd name="connsiteY1" fmla="*/ 6350 h 99314"/>
              <a:gd name="connsiteX2" fmla="*/ 73253 w 96329"/>
              <a:gd name="connsiteY2" fmla="*/ 92964 h 99314"/>
            </a:gdLst>
            <a:ahLst/>
            <a:cxnLst>
              <a:cxn ang="0">
                <a:pos x="connsiteX0" y="connsiteY0"/>
              </a:cxn>
              <a:cxn ang="1">
                <a:pos x="connsiteX1" y="connsiteY1"/>
              </a:cxn>
              <a:cxn ang="2">
                <a:pos x="connsiteX2" y="connsiteY2"/>
              </a:cxn>
            </a:cxnLst>
            <a:rect l="l" t="t" r="r" b="b"/>
            <a:pathLst>
              <a:path w="96329" h="99314">
                <a:moveTo>
                  <a:pt x="6350" y="34416"/>
                </a:moveTo>
                <a:lnTo>
                  <a:pt x="89979" y="6350"/>
                </a:lnTo>
                <a:lnTo>
                  <a:pt x="73253" y="92964"/>
                </a:lnTo>
              </a:path>
            </a:pathLst>
          </a:custGeom>
          <a:ln w="12700">
            <a:solidFill>
              <a:srgbClr val="FF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 name="Freeform 3"/>
          <p:cNvSpPr/>
          <p:nvPr/>
        </p:nvSpPr>
        <p:spPr>
          <a:xfrm>
            <a:off x="4872038" y="3357563"/>
            <a:ext cx="4895850" cy="3167063"/>
          </a:xfrm>
          <a:custGeom>
            <a:avLst/>
            <a:gdLst>
              <a:gd name="connsiteX0" fmla="*/ 0 w 4896548"/>
              <a:gd name="connsiteY0" fmla="*/ 0 h 3168358"/>
              <a:gd name="connsiteX1" fmla="*/ 4896548 w 4896548"/>
              <a:gd name="connsiteY1" fmla="*/ 0 h 3168358"/>
              <a:gd name="connsiteX2" fmla="*/ 4896548 w 4896548"/>
              <a:gd name="connsiteY2" fmla="*/ 3168358 h 3168358"/>
              <a:gd name="connsiteX3" fmla="*/ 0 w 4896548"/>
              <a:gd name="connsiteY3" fmla="*/ 3168358 h 3168358"/>
              <a:gd name="connsiteX4" fmla="*/ 0 w 4896548"/>
              <a:gd name="connsiteY4" fmla="*/ 0 h 316835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896548" h="3168358">
                <a:moveTo>
                  <a:pt x="0" y="0"/>
                </a:moveTo>
                <a:lnTo>
                  <a:pt x="4896548" y="0"/>
                </a:lnTo>
                <a:lnTo>
                  <a:pt x="4896548" y="3168358"/>
                </a:lnTo>
                <a:lnTo>
                  <a:pt x="0" y="3168358"/>
                </a:lnTo>
                <a:lnTo>
                  <a:pt x="0" y="0"/>
                </a:lnTo>
              </a:path>
            </a:pathLst>
          </a:custGeom>
          <a:solidFill>
            <a:srgbClr val="F2F2F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Freeform 3"/>
          <p:cNvSpPr/>
          <p:nvPr/>
        </p:nvSpPr>
        <p:spPr>
          <a:xfrm>
            <a:off x="7445375" y="4418013"/>
            <a:ext cx="1046163" cy="1550988"/>
          </a:xfrm>
          <a:custGeom>
            <a:avLst/>
            <a:gdLst>
              <a:gd name="connsiteX0" fmla="*/ 19050 w 1046213"/>
              <a:gd name="connsiteY0" fmla="*/ 19050 h 1550263"/>
              <a:gd name="connsiteX1" fmla="*/ 859142 w 1046213"/>
              <a:gd name="connsiteY1" fmla="*/ 19050 h 1550263"/>
              <a:gd name="connsiteX2" fmla="*/ 1027163 w 1046213"/>
              <a:gd name="connsiteY2" fmla="*/ 187070 h 1550263"/>
              <a:gd name="connsiteX3" fmla="*/ 1027163 w 1046213"/>
              <a:gd name="connsiteY3" fmla="*/ 187070 h 1550263"/>
              <a:gd name="connsiteX4" fmla="*/ 1027163 w 1046213"/>
              <a:gd name="connsiteY4" fmla="*/ 1531213 h 1550263"/>
              <a:gd name="connsiteX5" fmla="*/ 19050 w 1046213"/>
              <a:gd name="connsiteY5" fmla="*/ 1531213 h 1550263"/>
              <a:gd name="connsiteX6" fmla="*/ 19050 w 1046213"/>
              <a:gd name="connsiteY6" fmla="*/ 19050 h 155026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046213" h="1550263">
                <a:moveTo>
                  <a:pt x="19050" y="19050"/>
                </a:moveTo>
                <a:lnTo>
                  <a:pt x="859142" y="19050"/>
                </a:lnTo>
                <a:cubicBezTo>
                  <a:pt x="951941" y="19050"/>
                  <a:pt x="1027163" y="94272"/>
                  <a:pt x="1027163" y="187070"/>
                </a:cubicBezTo>
                <a:lnTo>
                  <a:pt x="1027163" y="187070"/>
                </a:lnTo>
                <a:lnTo>
                  <a:pt x="1027163" y="1531213"/>
                </a:lnTo>
                <a:lnTo>
                  <a:pt x="19050" y="1531213"/>
                </a:lnTo>
                <a:lnTo>
                  <a:pt x="19050" y="19050"/>
                </a:lnTo>
              </a:path>
            </a:pathLst>
          </a:custGeom>
          <a:solidFill>
            <a:srgbClr val="000000">
              <a:alpha val="0"/>
            </a:srgbClr>
          </a:solidFill>
          <a:ln w="38100">
            <a:solidFill>
              <a:srgbClr val="FF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Freeform 3"/>
          <p:cNvSpPr/>
          <p:nvPr/>
        </p:nvSpPr>
        <p:spPr>
          <a:xfrm>
            <a:off x="6688138" y="4559300"/>
            <a:ext cx="720725" cy="230188"/>
          </a:xfrm>
          <a:custGeom>
            <a:avLst/>
            <a:gdLst>
              <a:gd name="connsiteX0" fmla="*/ 0 w 720725"/>
              <a:gd name="connsiteY0" fmla="*/ 69418 h 230563"/>
              <a:gd name="connsiteX1" fmla="*/ 576986 w 720725"/>
              <a:gd name="connsiteY1" fmla="*/ 51523 h 230563"/>
              <a:gd name="connsiteX2" fmla="*/ 529069 w 720725"/>
              <a:gd name="connsiteY2" fmla="*/ 16052 h 230563"/>
              <a:gd name="connsiteX3" fmla="*/ 707771 w 720725"/>
              <a:gd name="connsiteY3" fmla="*/ 0 h 230563"/>
              <a:gd name="connsiteX4" fmla="*/ 720725 w 720725"/>
              <a:gd name="connsiteY4" fmla="*/ 157911 h 230563"/>
              <a:gd name="connsiteX5" fmla="*/ 672808 w 720725"/>
              <a:gd name="connsiteY5" fmla="*/ 122440 h 230563"/>
              <a:gd name="connsiteX6" fmla="*/ 95821 w 720725"/>
              <a:gd name="connsiteY6" fmla="*/ 140347 h 230563"/>
              <a:gd name="connsiteX7" fmla="*/ 0 w 720725"/>
              <a:gd name="connsiteY7" fmla="*/ 69418 h 23056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720725" h="230563">
                <a:moveTo>
                  <a:pt x="0" y="69418"/>
                </a:moveTo>
                <a:cubicBezTo>
                  <a:pt x="171526" y="196379"/>
                  <a:pt x="408838" y="189014"/>
                  <a:pt x="576986" y="51523"/>
                </a:cubicBezTo>
                <a:lnTo>
                  <a:pt x="529069" y="16052"/>
                </a:lnTo>
                <a:lnTo>
                  <a:pt x="707771" y="0"/>
                </a:lnTo>
                <a:lnTo>
                  <a:pt x="720725" y="157911"/>
                </a:lnTo>
                <a:lnTo>
                  <a:pt x="672808" y="122440"/>
                </a:lnTo>
                <a:cubicBezTo>
                  <a:pt x="504672" y="259943"/>
                  <a:pt x="267347" y="267296"/>
                  <a:pt x="95821" y="140347"/>
                </a:cubicBezTo>
                <a:lnTo>
                  <a:pt x="0" y="69418"/>
                </a:lnTo>
              </a:path>
            </a:pathLst>
          </a:custGeom>
          <a:solidFill>
            <a:srgbClr val="4F81B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Freeform 3"/>
          <p:cNvSpPr/>
          <p:nvPr/>
        </p:nvSpPr>
        <p:spPr>
          <a:xfrm>
            <a:off x="6500813" y="3967163"/>
            <a:ext cx="238125" cy="693738"/>
          </a:xfrm>
          <a:custGeom>
            <a:avLst/>
            <a:gdLst>
              <a:gd name="connsiteX0" fmla="*/ 190802 w 237640"/>
              <a:gd name="connsiteY0" fmla="*/ 70929 h 694055"/>
              <a:gd name="connsiteX1" fmla="*/ 237640 w 237640"/>
              <a:gd name="connsiteY1" fmla="*/ 694055 h 694055"/>
              <a:gd name="connsiteX2" fmla="*/ 237640 w 237640"/>
              <a:gd name="connsiteY2" fmla="*/ 694055 h 694055"/>
              <a:gd name="connsiteX3" fmla="*/ 61897 w 237640"/>
              <a:gd name="connsiteY3" fmla="*/ 51092 h 694055"/>
              <a:gd name="connsiteX4" fmla="*/ 94981 w 237640"/>
              <a:gd name="connsiteY4" fmla="*/ 0 h 694055"/>
              <a:gd name="connsiteX5" fmla="*/ 190802 w 237640"/>
              <a:gd name="connsiteY5" fmla="*/ 70929 h 69405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237640" h="694055">
                <a:moveTo>
                  <a:pt x="190802" y="70929"/>
                </a:moveTo>
                <a:cubicBezTo>
                  <a:pt x="48080" y="263741"/>
                  <a:pt x="68146" y="530580"/>
                  <a:pt x="237640" y="694055"/>
                </a:cubicBezTo>
                <a:lnTo>
                  <a:pt x="237640" y="694055"/>
                </a:lnTo>
                <a:cubicBezTo>
                  <a:pt x="11631" y="568515"/>
                  <a:pt x="-67045" y="280644"/>
                  <a:pt x="61897" y="51092"/>
                </a:cubicBezTo>
                <a:cubicBezTo>
                  <a:pt x="71842" y="33388"/>
                  <a:pt x="82891" y="16332"/>
                  <a:pt x="94981" y="0"/>
                </a:cubicBezTo>
                <a:lnTo>
                  <a:pt x="190802" y="70929"/>
                </a:lnTo>
              </a:path>
            </a:pathLst>
          </a:custGeom>
          <a:solidFill>
            <a:srgbClr val="40689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Freeform 3"/>
          <p:cNvSpPr/>
          <p:nvPr/>
        </p:nvSpPr>
        <p:spPr>
          <a:xfrm>
            <a:off x="6488113" y="3954463"/>
            <a:ext cx="933450" cy="847725"/>
          </a:xfrm>
          <a:custGeom>
            <a:avLst/>
            <a:gdLst>
              <a:gd name="connsiteX0" fmla="*/ 199711 w 933136"/>
              <a:gd name="connsiteY0" fmla="*/ 674420 h 848266"/>
              <a:gd name="connsiteX1" fmla="*/ 776697 w 933136"/>
              <a:gd name="connsiteY1" fmla="*/ 656526 h 848266"/>
              <a:gd name="connsiteX2" fmla="*/ 728780 w 933136"/>
              <a:gd name="connsiteY2" fmla="*/ 621055 h 848266"/>
              <a:gd name="connsiteX3" fmla="*/ 907482 w 933136"/>
              <a:gd name="connsiteY3" fmla="*/ 605002 h 848266"/>
              <a:gd name="connsiteX4" fmla="*/ 920436 w 933136"/>
              <a:gd name="connsiteY4" fmla="*/ 762914 h 848266"/>
              <a:gd name="connsiteX5" fmla="*/ 872519 w 933136"/>
              <a:gd name="connsiteY5" fmla="*/ 727443 h 848266"/>
              <a:gd name="connsiteX6" fmla="*/ 295532 w 933136"/>
              <a:gd name="connsiteY6" fmla="*/ 745350 h 848266"/>
              <a:gd name="connsiteX7" fmla="*/ 199711 w 933136"/>
              <a:gd name="connsiteY7" fmla="*/ 674420 h 848266"/>
              <a:gd name="connsiteX8" fmla="*/ 199711 w 933136"/>
              <a:gd name="connsiteY8" fmla="*/ 674420 h 848266"/>
              <a:gd name="connsiteX9" fmla="*/ 107267 w 933136"/>
              <a:gd name="connsiteY9" fmla="*/ 12700 h 848266"/>
              <a:gd name="connsiteX10" fmla="*/ 107267 w 933136"/>
              <a:gd name="connsiteY10" fmla="*/ 12700 h 848266"/>
              <a:gd name="connsiteX11" fmla="*/ 107267 w 933136"/>
              <a:gd name="connsiteY11" fmla="*/ 12700 h 848266"/>
              <a:gd name="connsiteX12" fmla="*/ 203089 w 933136"/>
              <a:gd name="connsiteY12" fmla="*/ 83629 h 848266"/>
              <a:gd name="connsiteX13" fmla="*/ 203089 w 933136"/>
              <a:gd name="connsiteY13" fmla="*/ 83629 h 848266"/>
              <a:gd name="connsiteX14" fmla="*/ 249939 w 933136"/>
              <a:gd name="connsiteY14" fmla="*/ 706767 h 84826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Lst>
            <a:rect l="l" t="t" r="r" b="b"/>
            <a:pathLst>
              <a:path w="933136" h="848266">
                <a:moveTo>
                  <a:pt x="199711" y="674420"/>
                </a:moveTo>
                <a:cubicBezTo>
                  <a:pt x="371237" y="801382"/>
                  <a:pt x="608549" y="794016"/>
                  <a:pt x="776697" y="656526"/>
                </a:cubicBezTo>
                <a:lnTo>
                  <a:pt x="728780" y="621055"/>
                </a:lnTo>
                <a:lnTo>
                  <a:pt x="907482" y="605002"/>
                </a:lnTo>
                <a:lnTo>
                  <a:pt x="920436" y="762914"/>
                </a:lnTo>
                <a:lnTo>
                  <a:pt x="872519" y="727443"/>
                </a:lnTo>
                <a:cubicBezTo>
                  <a:pt x="704383" y="864946"/>
                  <a:pt x="467058" y="872299"/>
                  <a:pt x="295532" y="745350"/>
                </a:cubicBezTo>
                <a:lnTo>
                  <a:pt x="199711" y="674420"/>
                </a:lnTo>
                <a:lnTo>
                  <a:pt x="199711" y="674420"/>
                </a:lnTo>
                <a:cubicBezTo>
                  <a:pt x="-8035" y="520662"/>
                  <a:pt x="-49412" y="224396"/>
                  <a:pt x="107267" y="12700"/>
                </a:cubicBezTo>
                <a:lnTo>
                  <a:pt x="107267" y="12700"/>
                </a:lnTo>
                <a:lnTo>
                  <a:pt x="107267" y="12700"/>
                </a:lnTo>
                <a:lnTo>
                  <a:pt x="203089" y="83629"/>
                </a:lnTo>
                <a:lnTo>
                  <a:pt x="203089" y="83629"/>
                </a:lnTo>
                <a:cubicBezTo>
                  <a:pt x="60379" y="276453"/>
                  <a:pt x="80432" y="543293"/>
                  <a:pt x="249939" y="706767"/>
                </a:cubicBezTo>
              </a:path>
            </a:pathLst>
          </a:custGeom>
          <a:ln w="25400">
            <a:solidFill>
              <a:srgbClr val="385D8A">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pic>
        <p:nvPicPr>
          <p:cNvPr id="27663" name="Picture 3"/>
          <p:cNvPicPr>
            <a:picLocks noChangeAspect="1"/>
          </p:cNvPicPr>
          <p:nvPr/>
        </p:nvPicPr>
        <p:blipFill>
          <a:blip r:embed="rId1"/>
          <a:stretch>
            <a:fillRect/>
          </a:stretch>
        </p:blipFill>
        <p:spPr>
          <a:xfrm>
            <a:off x="1790700" y="1028700"/>
            <a:ext cx="6819900" cy="850900"/>
          </a:xfrm>
          <a:prstGeom prst="rect">
            <a:avLst/>
          </a:prstGeom>
          <a:noFill/>
          <a:ln w="9525">
            <a:noFill/>
          </a:ln>
        </p:spPr>
      </p:pic>
      <p:pic>
        <p:nvPicPr>
          <p:cNvPr id="27664" name="Picture 3"/>
          <p:cNvPicPr>
            <a:picLocks noChangeAspect="1"/>
          </p:cNvPicPr>
          <p:nvPr/>
        </p:nvPicPr>
        <p:blipFill>
          <a:blip r:embed="rId2"/>
          <a:stretch>
            <a:fillRect/>
          </a:stretch>
        </p:blipFill>
        <p:spPr>
          <a:xfrm>
            <a:off x="1917700" y="2705100"/>
            <a:ext cx="7924800" cy="3924300"/>
          </a:xfrm>
          <a:prstGeom prst="rect">
            <a:avLst/>
          </a:prstGeom>
          <a:noFill/>
          <a:ln w="9525">
            <a:noFill/>
          </a:ln>
        </p:spPr>
      </p:pic>
      <p:sp>
        <p:nvSpPr>
          <p:cNvPr id="2" name="TextBox 1"/>
          <p:cNvSpPr txBox="1"/>
          <p:nvPr/>
        </p:nvSpPr>
        <p:spPr>
          <a:xfrm>
            <a:off x="1930400" y="330200"/>
            <a:ext cx="4913630" cy="1327785"/>
          </a:xfrm>
          <a:prstGeom prst="rect">
            <a:avLst/>
          </a:prstGeom>
          <a:noFill/>
        </p:spPr>
        <p:txBody>
          <a:bodyPr wrap="none" lIns="0" tIns="0" rIns="0" rtlCol="0">
            <a:spAutoFit/>
          </a:bodyPr>
          <a:lstStyle/>
          <a:p>
            <a:pPr marR="0" defTabSz="914400" eaLnBrk="1" fontAlgn="auto" hangingPunct="1">
              <a:lnSpc>
                <a:spcPts val="4200"/>
              </a:lnSpc>
              <a:spcBef>
                <a:spcPts val="0"/>
              </a:spcBef>
              <a:spcAft>
                <a:spcPts val="0"/>
              </a:spcAft>
              <a:buClrTx/>
              <a:buSzTx/>
              <a:buFontTx/>
              <a:buNone/>
              <a:tabLst>
                <a:tab pos="76200" algn="l"/>
              </a:tabLst>
              <a:defRPr/>
            </a:pPr>
            <a:r>
              <a:rPr kumimoji="0" lang="en-US" altLang="zh-CN" sz="3205" b="1" kern="1200" cap="none" spc="0" normalizeH="0" baseline="0" noProof="0" dirty="0" smtClean="0">
                <a:solidFill>
                  <a:srgbClr val="000000"/>
                </a:solidFill>
                <a:latin typeface="微软雅黑" panose="020B0503020204020204" charset="-122"/>
                <a:ea typeface="+mn-ea"/>
                <a:cs typeface="微软雅黑" panose="020B0503020204020204" charset="-122"/>
              </a:rPr>
              <a:t>实体关系型推荐理由挖掘-1</a:t>
            </a:r>
            <a:endParaRPr kumimoji="0" lang="en-US" altLang="zh-CN" sz="3205" b="1" kern="1200" cap="none" spc="0" normalizeH="0" baseline="0" noProof="0" dirty="0" smtClean="0">
              <a:solidFill>
                <a:srgbClr val="000000"/>
              </a:solidFill>
              <a:latin typeface="微软雅黑" panose="020B0503020204020204" charset="-122"/>
              <a:ea typeface="+mn-ea"/>
              <a:cs typeface="微软雅黑" panose="020B0503020204020204" charset="-122"/>
            </a:endParaRPr>
          </a:p>
          <a:p>
            <a:pPr marR="0" defTabSz="914400" eaLnBrk="1" fontAlgn="auto" hangingPunct="1">
              <a:lnSpc>
                <a:spcPts val="1000"/>
              </a:lnSpc>
              <a:spcBef>
                <a:spcPts val="0"/>
              </a:spcBef>
              <a:spcAft>
                <a:spcPts val="0"/>
              </a:spcAft>
              <a:buClrTx/>
              <a:buSzTx/>
              <a:buFontTx/>
              <a:buNone/>
              <a:defRPr/>
            </a:pPr>
            <a:endParaRPr kumimoji="0" lang="en-US" altLang="zh-CN" kern="1200" cap="none" spc="0" normalizeH="0" baseline="0" noProof="0" dirty="0" smtClean="0">
              <a:latin typeface="+mn-lt"/>
              <a:ea typeface="+mn-ea"/>
              <a:cs typeface="+mn-cs"/>
            </a:endParaRPr>
          </a:p>
          <a:p>
            <a:pPr marR="0" defTabSz="914400" eaLnBrk="1" fontAlgn="auto" hangingPunct="1">
              <a:lnSpc>
                <a:spcPts val="1000"/>
              </a:lnSpc>
              <a:spcBef>
                <a:spcPts val="0"/>
              </a:spcBef>
              <a:spcAft>
                <a:spcPts val="0"/>
              </a:spcAft>
              <a:buClrTx/>
              <a:buSzTx/>
              <a:buFontTx/>
              <a:buNone/>
              <a:defRPr/>
            </a:pPr>
            <a:endParaRPr kumimoji="0" lang="en-US" altLang="zh-CN" kern="1200" cap="none" spc="0" normalizeH="0" baseline="0" noProof="0" dirty="0" smtClean="0">
              <a:latin typeface="+mn-lt"/>
              <a:ea typeface="+mn-ea"/>
              <a:cs typeface="+mn-cs"/>
            </a:endParaRPr>
          </a:p>
          <a:p>
            <a:pPr marR="0" defTabSz="914400" eaLnBrk="1" fontAlgn="auto" hangingPunct="1">
              <a:lnSpc>
                <a:spcPts val="1000"/>
              </a:lnSpc>
              <a:spcBef>
                <a:spcPts val="0"/>
              </a:spcBef>
              <a:spcAft>
                <a:spcPts val="0"/>
              </a:spcAft>
              <a:buClrTx/>
              <a:buSzTx/>
              <a:buFontTx/>
              <a:buNone/>
              <a:defRPr/>
            </a:pPr>
            <a:endParaRPr kumimoji="0" lang="en-US" altLang="zh-CN" kern="1200" cap="none" spc="0" normalizeH="0" baseline="0" noProof="0" dirty="0" smtClean="0">
              <a:latin typeface="+mn-lt"/>
              <a:ea typeface="+mn-ea"/>
              <a:cs typeface="+mn-cs"/>
            </a:endParaRPr>
          </a:p>
          <a:p>
            <a:pPr marR="0" defTabSz="914400" eaLnBrk="1" fontAlgn="auto" hangingPunct="1">
              <a:lnSpc>
                <a:spcPts val="2800"/>
              </a:lnSpc>
              <a:spcBef>
                <a:spcPts val="0"/>
              </a:spcBef>
              <a:spcAft>
                <a:spcPts val="0"/>
              </a:spcAft>
              <a:buClrTx/>
              <a:buSzTx/>
              <a:buFontTx/>
              <a:buNone/>
              <a:tabLst>
                <a:tab pos="76200" algn="l"/>
              </a:tabLst>
              <a:defRPr/>
            </a:pPr>
            <a:r>
              <a:rPr kumimoji="0" lang="en-US" altLang="zh-CN" kern="1200" cap="none" spc="0" normalizeH="0" baseline="0" noProof="0" dirty="0" smtClean="0">
                <a:latin typeface="+mn-lt"/>
                <a:ea typeface="+mn-ea"/>
                <a:cs typeface="+mn-cs"/>
              </a:rPr>
              <a:t>	</a:t>
            </a:r>
            <a:r>
              <a:rPr kumimoji="0" lang="en-US" altLang="zh-CN" sz="2005" b="1" kern="1200" cap="none" spc="0" normalizeH="0" baseline="0" noProof="0" dirty="0" smtClean="0">
                <a:solidFill>
                  <a:srgbClr val="FFFFFF"/>
                </a:solidFill>
                <a:latin typeface="微软雅黑" panose="020B0503020204020204" charset="-122"/>
                <a:ea typeface="+mn-ea"/>
                <a:cs typeface="微软雅黑" panose="020B0503020204020204" charset="-122"/>
              </a:rPr>
              <a:t>利用结构化信息自动生成关系型推荐理由</a:t>
            </a:r>
            <a:endParaRPr kumimoji="0" lang="en-US" altLang="zh-CN" sz="2005" b="1" kern="1200" cap="none" spc="0" normalizeH="0" baseline="0" noProof="0" dirty="0" smtClean="0">
              <a:solidFill>
                <a:srgbClr val="FFFFFF"/>
              </a:solidFill>
              <a:latin typeface="微软雅黑" panose="020B0503020204020204" charset="-122"/>
              <a:ea typeface="+mn-ea"/>
              <a:cs typeface="微软雅黑" panose="020B0503020204020204" charset="-122"/>
            </a:endParaRPr>
          </a:p>
        </p:txBody>
      </p:sp>
      <p:sp>
        <p:nvSpPr>
          <p:cNvPr id="27666" name="TextBox 1"/>
          <p:cNvSpPr txBox="1"/>
          <p:nvPr/>
        </p:nvSpPr>
        <p:spPr>
          <a:xfrm>
            <a:off x="2070100" y="1943100"/>
            <a:ext cx="133350" cy="391795"/>
          </a:xfrm>
          <a:prstGeom prst="rect">
            <a:avLst/>
          </a:prstGeom>
          <a:noFill/>
          <a:ln w="9525">
            <a:noFill/>
          </a:ln>
        </p:spPr>
        <p:txBody>
          <a:bodyPr wrap="none" lIns="0" tIns="0" rIns="0">
            <a:spAutoFit/>
          </a:bodyPr>
          <a:p>
            <a:pPr eaLnBrk="1" hangingPunct="1">
              <a:lnSpc>
                <a:spcPts val="2700"/>
              </a:lnSpc>
            </a:pPr>
            <a:r>
              <a:rPr lang="en-US" altLang="zh-CN" sz="3000" dirty="0">
                <a:solidFill>
                  <a:srgbClr val="000000"/>
                </a:solidFill>
                <a:latin typeface="Times New Roman" panose="02020603050405020304" pitchFamily="18" charset="0"/>
                <a:ea typeface="宋体" panose="02010600030101010101" pitchFamily="2" charset="-122"/>
              </a:rPr>
              <a:t>•</a:t>
            </a:r>
            <a:endParaRPr lang="en-US" altLang="zh-CN" sz="3000" dirty="0">
              <a:solidFill>
                <a:srgbClr val="000000"/>
              </a:solidFill>
              <a:latin typeface="Times New Roman" panose="02020603050405020304" pitchFamily="18" charset="0"/>
              <a:ea typeface="宋体" panose="02010600030101010101" pitchFamily="2" charset="-122"/>
            </a:endParaRPr>
          </a:p>
        </p:txBody>
      </p:sp>
      <p:sp>
        <p:nvSpPr>
          <p:cNvPr id="18" name="TextBox 1"/>
          <p:cNvSpPr txBox="1"/>
          <p:nvPr/>
        </p:nvSpPr>
        <p:spPr>
          <a:xfrm>
            <a:off x="2413000" y="1943100"/>
            <a:ext cx="6126480" cy="365760"/>
          </a:xfrm>
          <a:prstGeom prst="rect">
            <a:avLst/>
          </a:prstGeom>
          <a:noFill/>
        </p:spPr>
        <p:txBody>
          <a:bodyPr wrap="none" lIns="0" tIns="0" rIns="0" rtlCol="0">
            <a:spAutoFit/>
          </a:bodyPr>
          <a:lstStyle/>
          <a:p>
            <a:pPr marR="0" defTabSz="914400" eaLnBrk="1" fontAlgn="auto" hangingPunct="1">
              <a:lnSpc>
                <a:spcPts val="2500"/>
              </a:lnSpc>
              <a:spcBef>
                <a:spcPts val="0"/>
              </a:spcBef>
              <a:spcAft>
                <a:spcPts val="0"/>
              </a:spcAft>
              <a:buClrTx/>
              <a:buSzTx/>
              <a:buFontTx/>
              <a:buNone/>
              <a:defRPr/>
            </a:pPr>
            <a:r>
              <a:rPr kumimoji="0" lang="en-US" altLang="zh-CN" sz="2005" kern="1200" cap="none" spc="0" normalizeH="0" baseline="0" noProof="0" dirty="0" smtClean="0">
                <a:solidFill>
                  <a:srgbClr val="000000"/>
                </a:solidFill>
                <a:latin typeface="微软雅黑" panose="020B0503020204020204" charset="-122"/>
                <a:ea typeface="+mn-ea"/>
                <a:cs typeface="微软雅黑" panose="020B0503020204020204" charset="-122"/>
              </a:rPr>
              <a:t>使用百科名片数据中的属性知识自动拼接生成实体关系</a:t>
            </a:r>
            <a:endParaRPr kumimoji="0" lang="en-US" altLang="zh-CN" sz="2005" kern="1200" cap="none" spc="0" normalizeH="0" baseline="0" noProof="0" dirty="0" smtClean="0">
              <a:solidFill>
                <a:srgbClr val="000000"/>
              </a:solidFill>
              <a:latin typeface="微软雅黑" panose="020B0503020204020204" charset="-122"/>
              <a:ea typeface="+mn-ea"/>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Freeform 3"/>
          <p:cNvSpPr/>
          <p:nvPr/>
        </p:nvSpPr>
        <p:spPr>
          <a:xfrm>
            <a:off x="1919288" y="1052513"/>
            <a:ext cx="6624638" cy="720725"/>
          </a:xfrm>
          <a:custGeom>
            <a:avLst/>
            <a:gdLst>
              <a:gd name="connsiteX0" fmla="*/ 0 w 6624739"/>
              <a:gd name="connsiteY0" fmla="*/ 0 h 720077"/>
              <a:gd name="connsiteX1" fmla="*/ 6624739 w 6624739"/>
              <a:gd name="connsiteY1" fmla="*/ 0 h 720077"/>
              <a:gd name="connsiteX2" fmla="*/ 6624739 w 6624739"/>
              <a:gd name="connsiteY2" fmla="*/ 720077 h 720077"/>
              <a:gd name="connsiteX3" fmla="*/ 0 w 6624739"/>
              <a:gd name="connsiteY3" fmla="*/ 720077 h 720077"/>
              <a:gd name="connsiteX4" fmla="*/ 0 w 6624739"/>
              <a:gd name="connsiteY4" fmla="*/ 0 h 72007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624739" h="720077">
                <a:moveTo>
                  <a:pt x="0" y="0"/>
                </a:moveTo>
                <a:lnTo>
                  <a:pt x="6624739" y="0"/>
                </a:lnTo>
                <a:lnTo>
                  <a:pt x="6624739" y="720077"/>
                </a:lnTo>
                <a:lnTo>
                  <a:pt x="0" y="720077"/>
                </a:lnTo>
                <a:lnTo>
                  <a:pt x="0" y="0"/>
                </a:lnTo>
              </a:path>
            </a:pathLst>
          </a:custGeom>
          <a:solidFill>
            <a:srgbClr val="4F81B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Freeform 3"/>
          <p:cNvSpPr/>
          <p:nvPr/>
        </p:nvSpPr>
        <p:spPr>
          <a:xfrm>
            <a:off x="2530475" y="2693988"/>
            <a:ext cx="296863" cy="512763"/>
          </a:xfrm>
          <a:custGeom>
            <a:avLst/>
            <a:gdLst>
              <a:gd name="connsiteX0" fmla="*/ 0 w 297180"/>
              <a:gd name="connsiteY0" fmla="*/ 0 h 512063"/>
              <a:gd name="connsiteX1" fmla="*/ 297180 w 297180"/>
              <a:gd name="connsiteY1" fmla="*/ 0 h 512063"/>
              <a:gd name="connsiteX2" fmla="*/ 297180 w 297180"/>
              <a:gd name="connsiteY2" fmla="*/ 512063 h 512063"/>
              <a:gd name="connsiteX3" fmla="*/ 0 w 297180"/>
              <a:gd name="connsiteY3" fmla="*/ 512063 h 512063"/>
              <a:gd name="connsiteX4" fmla="*/ 0 w 297180"/>
              <a:gd name="connsiteY4" fmla="*/ 0 h 51206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97180" h="512063">
                <a:moveTo>
                  <a:pt x="0" y="0"/>
                </a:moveTo>
                <a:lnTo>
                  <a:pt x="297180" y="0"/>
                </a:lnTo>
                <a:lnTo>
                  <a:pt x="297180" y="512063"/>
                </a:lnTo>
                <a:lnTo>
                  <a:pt x="0" y="512063"/>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Freeform 3"/>
          <p:cNvSpPr/>
          <p:nvPr/>
        </p:nvSpPr>
        <p:spPr>
          <a:xfrm>
            <a:off x="8453438" y="5572125"/>
            <a:ext cx="2214563" cy="1285875"/>
          </a:xfrm>
          <a:custGeom>
            <a:avLst/>
            <a:gdLst>
              <a:gd name="connsiteX0" fmla="*/ 0 w 2214550"/>
              <a:gd name="connsiteY0" fmla="*/ 1285862 h 1285862"/>
              <a:gd name="connsiteX1" fmla="*/ 2214550 w 2214550"/>
              <a:gd name="connsiteY1" fmla="*/ 1285862 h 1285862"/>
              <a:gd name="connsiteX2" fmla="*/ 2214550 w 2214550"/>
              <a:gd name="connsiteY2" fmla="*/ 0 h 1285862"/>
              <a:gd name="connsiteX3" fmla="*/ 0 w 2214550"/>
              <a:gd name="connsiteY3" fmla="*/ 0 h 1285862"/>
              <a:gd name="connsiteX4" fmla="*/ 0 w 2214550"/>
              <a:gd name="connsiteY4" fmla="*/ 1285862 h 12858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214550" h="1285862">
                <a:moveTo>
                  <a:pt x="0" y="1285862"/>
                </a:moveTo>
                <a:lnTo>
                  <a:pt x="2214550" y="1285862"/>
                </a:lnTo>
                <a:lnTo>
                  <a:pt x="2214550" y="0"/>
                </a:lnTo>
                <a:lnTo>
                  <a:pt x="0" y="0"/>
                </a:lnTo>
                <a:lnTo>
                  <a:pt x="0" y="1285862"/>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Freeform 3"/>
          <p:cNvSpPr/>
          <p:nvPr/>
        </p:nvSpPr>
        <p:spPr>
          <a:xfrm>
            <a:off x="2489200" y="4811713"/>
            <a:ext cx="1000125" cy="285750"/>
          </a:xfrm>
          <a:custGeom>
            <a:avLst/>
            <a:gdLst>
              <a:gd name="connsiteX0" fmla="*/ 0 w 1000137"/>
              <a:gd name="connsiteY0" fmla="*/ 142875 h 285750"/>
              <a:gd name="connsiteX1" fmla="*/ 250037 w 1000137"/>
              <a:gd name="connsiteY1" fmla="*/ 142875 h 285750"/>
              <a:gd name="connsiteX2" fmla="*/ 250037 w 1000137"/>
              <a:gd name="connsiteY2" fmla="*/ 0 h 285750"/>
              <a:gd name="connsiteX3" fmla="*/ 750100 w 1000137"/>
              <a:gd name="connsiteY3" fmla="*/ 0 h 285750"/>
              <a:gd name="connsiteX4" fmla="*/ 750100 w 1000137"/>
              <a:gd name="connsiteY4" fmla="*/ 142875 h 285750"/>
              <a:gd name="connsiteX5" fmla="*/ 1000137 w 1000137"/>
              <a:gd name="connsiteY5" fmla="*/ 142875 h 285750"/>
              <a:gd name="connsiteX6" fmla="*/ 500062 w 1000137"/>
              <a:gd name="connsiteY6" fmla="*/ 285750 h 285750"/>
              <a:gd name="connsiteX7" fmla="*/ 0 w 1000137"/>
              <a:gd name="connsiteY7" fmla="*/ 142875 h 28575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000137" h="285750">
                <a:moveTo>
                  <a:pt x="0" y="142875"/>
                </a:moveTo>
                <a:lnTo>
                  <a:pt x="250037" y="142875"/>
                </a:lnTo>
                <a:lnTo>
                  <a:pt x="250037" y="0"/>
                </a:lnTo>
                <a:lnTo>
                  <a:pt x="750100" y="0"/>
                </a:lnTo>
                <a:lnTo>
                  <a:pt x="750100" y="142875"/>
                </a:lnTo>
                <a:lnTo>
                  <a:pt x="1000137" y="142875"/>
                </a:lnTo>
                <a:lnTo>
                  <a:pt x="500062" y="285750"/>
                </a:lnTo>
                <a:lnTo>
                  <a:pt x="0" y="142875"/>
                </a:lnTo>
              </a:path>
            </a:pathLst>
          </a:custGeom>
          <a:solidFill>
            <a:srgbClr val="4F81B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Freeform 3"/>
          <p:cNvSpPr/>
          <p:nvPr/>
        </p:nvSpPr>
        <p:spPr>
          <a:xfrm>
            <a:off x="2476500" y="4799013"/>
            <a:ext cx="1025525" cy="311150"/>
          </a:xfrm>
          <a:custGeom>
            <a:avLst/>
            <a:gdLst>
              <a:gd name="connsiteX0" fmla="*/ 12700 w 1025537"/>
              <a:gd name="connsiteY0" fmla="*/ 155575 h 311150"/>
              <a:gd name="connsiteX1" fmla="*/ 262737 w 1025537"/>
              <a:gd name="connsiteY1" fmla="*/ 155575 h 311150"/>
              <a:gd name="connsiteX2" fmla="*/ 262737 w 1025537"/>
              <a:gd name="connsiteY2" fmla="*/ 12700 h 311150"/>
              <a:gd name="connsiteX3" fmla="*/ 762800 w 1025537"/>
              <a:gd name="connsiteY3" fmla="*/ 12700 h 311150"/>
              <a:gd name="connsiteX4" fmla="*/ 762800 w 1025537"/>
              <a:gd name="connsiteY4" fmla="*/ 155575 h 311150"/>
              <a:gd name="connsiteX5" fmla="*/ 1012837 w 1025537"/>
              <a:gd name="connsiteY5" fmla="*/ 155575 h 311150"/>
              <a:gd name="connsiteX6" fmla="*/ 512762 w 1025537"/>
              <a:gd name="connsiteY6" fmla="*/ 298450 h 311150"/>
              <a:gd name="connsiteX7" fmla="*/ 12700 w 1025537"/>
              <a:gd name="connsiteY7" fmla="*/ 155575 h 31115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025537" h="311150">
                <a:moveTo>
                  <a:pt x="12700" y="155575"/>
                </a:moveTo>
                <a:lnTo>
                  <a:pt x="262737" y="155575"/>
                </a:lnTo>
                <a:lnTo>
                  <a:pt x="262737" y="12700"/>
                </a:lnTo>
                <a:lnTo>
                  <a:pt x="762800" y="12700"/>
                </a:lnTo>
                <a:lnTo>
                  <a:pt x="762800" y="155575"/>
                </a:lnTo>
                <a:lnTo>
                  <a:pt x="1012837" y="155575"/>
                </a:lnTo>
                <a:lnTo>
                  <a:pt x="512762" y="298450"/>
                </a:lnTo>
                <a:lnTo>
                  <a:pt x="12700" y="155575"/>
                </a:lnTo>
              </a:path>
            </a:pathLst>
          </a:custGeom>
          <a:solidFill>
            <a:srgbClr val="000000">
              <a:alpha val="0"/>
            </a:srgbClr>
          </a:solidFill>
          <a:ln w="25400">
            <a:solidFill>
              <a:srgbClr val="A6A6A6">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Freeform 3"/>
          <p:cNvSpPr/>
          <p:nvPr/>
        </p:nvSpPr>
        <p:spPr>
          <a:xfrm>
            <a:off x="1703388" y="5311775"/>
            <a:ext cx="2714625" cy="1357313"/>
          </a:xfrm>
          <a:custGeom>
            <a:avLst/>
            <a:gdLst>
              <a:gd name="connsiteX0" fmla="*/ 0 w 2714637"/>
              <a:gd name="connsiteY0" fmla="*/ 226225 h 1357325"/>
              <a:gd name="connsiteX1" fmla="*/ 226225 w 2714637"/>
              <a:gd name="connsiteY1" fmla="*/ 0 h 1357325"/>
              <a:gd name="connsiteX2" fmla="*/ 226225 w 2714637"/>
              <a:gd name="connsiteY2" fmla="*/ 0 h 1357325"/>
              <a:gd name="connsiteX3" fmla="*/ 226225 w 2714637"/>
              <a:gd name="connsiteY3" fmla="*/ 0 h 1357325"/>
              <a:gd name="connsiteX4" fmla="*/ 2488412 w 2714637"/>
              <a:gd name="connsiteY4" fmla="*/ 0 h 1357325"/>
              <a:gd name="connsiteX5" fmla="*/ 2488412 w 2714637"/>
              <a:gd name="connsiteY5" fmla="*/ 0 h 1357325"/>
              <a:gd name="connsiteX6" fmla="*/ 2714637 w 2714637"/>
              <a:gd name="connsiteY6" fmla="*/ 226225 h 1357325"/>
              <a:gd name="connsiteX7" fmla="*/ 2714637 w 2714637"/>
              <a:gd name="connsiteY7" fmla="*/ 226225 h 1357325"/>
              <a:gd name="connsiteX8" fmla="*/ 2714637 w 2714637"/>
              <a:gd name="connsiteY8" fmla="*/ 1131100 h 1357325"/>
              <a:gd name="connsiteX9" fmla="*/ 2714637 w 2714637"/>
              <a:gd name="connsiteY9" fmla="*/ 1131100 h 1357325"/>
              <a:gd name="connsiteX10" fmla="*/ 2488412 w 2714637"/>
              <a:gd name="connsiteY10" fmla="*/ 1357325 h 1357325"/>
              <a:gd name="connsiteX11" fmla="*/ 2488412 w 2714637"/>
              <a:gd name="connsiteY11" fmla="*/ 1357325 h 1357325"/>
              <a:gd name="connsiteX12" fmla="*/ 226225 w 2714637"/>
              <a:gd name="connsiteY12" fmla="*/ 1357325 h 1357325"/>
              <a:gd name="connsiteX13" fmla="*/ 226225 w 2714637"/>
              <a:gd name="connsiteY13" fmla="*/ 1357325 h 1357325"/>
              <a:gd name="connsiteX14" fmla="*/ 0 w 2714637"/>
              <a:gd name="connsiteY14" fmla="*/ 1131100 h 1357325"/>
              <a:gd name="connsiteX15" fmla="*/ 0 w 2714637"/>
              <a:gd name="connsiteY15" fmla="*/ 1131100 h 1357325"/>
              <a:gd name="connsiteX16" fmla="*/ 0 w 2714637"/>
              <a:gd name="connsiteY16" fmla="*/ 226225 h 135732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Lst>
            <a:rect l="l" t="t" r="r" b="b"/>
            <a:pathLst>
              <a:path w="2714637" h="1357325">
                <a:moveTo>
                  <a:pt x="0" y="226225"/>
                </a:moveTo>
                <a:cubicBezTo>
                  <a:pt x="0" y="101282"/>
                  <a:pt x="101282" y="0"/>
                  <a:pt x="226225" y="0"/>
                </a:cubicBezTo>
                <a:cubicBezTo>
                  <a:pt x="226225" y="0"/>
                  <a:pt x="226225" y="0"/>
                  <a:pt x="226225" y="0"/>
                </a:cubicBezTo>
                <a:lnTo>
                  <a:pt x="226225" y="0"/>
                </a:lnTo>
                <a:lnTo>
                  <a:pt x="2488412" y="0"/>
                </a:lnTo>
                <a:lnTo>
                  <a:pt x="2488412" y="0"/>
                </a:lnTo>
                <a:cubicBezTo>
                  <a:pt x="2613355" y="0"/>
                  <a:pt x="2714637" y="101282"/>
                  <a:pt x="2714637" y="226225"/>
                </a:cubicBezTo>
                <a:lnTo>
                  <a:pt x="2714637" y="226225"/>
                </a:lnTo>
                <a:lnTo>
                  <a:pt x="2714637" y="1131100"/>
                </a:lnTo>
                <a:lnTo>
                  <a:pt x="2714637" y="1131100"/>
                </a:lnTo>
                <a:cubicBezTo>
                  <a:pt x="2714637" y="1256042"/>
                  <a:pt x="2613355" y="1357325"/>
                  <a:pt x="2488412" y="1357325"/>
                </a:cubicBezTo>
                <a:lnTo>
                  <a:pt x="2488412" y="1357325"/>
                </a:lnTo>
                <a:lnTo>
                  <a:pt x="226225" y="1357325"/>
                </a:lnTo>
                <a:lnTo>
                  <a:pt x="226225" y="1357325"/>
                </a:lnTo>
                <a:cubicBezTo>
                  <a:pt x="101282" y="1357325"/>
                  <a:pt x="0" y="1256042"/>
                  <a:pt x="0" y="1131100"/>
                </a:cubicBezTo>
                <a:cubicBezTo>
                  <a:pt x="0" y="1131100"/>
                  <a:pt x="0" y="1131100"/>
                  <a:pt x="0" y="1131100"/>
                </a:cubicBezTo>
                <a:lnTo>
                  <a:pt x="0" y="226225"/>
                </a:lnTo>
              </a:path>
            </a:pathLst>
          </a:custGeom>
          <a:solidFill>
            <a:srgbClr val="00CC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Freeform 3"/>
          <p:cNvSpPr/>
          <p:nvPr/>
        </p:nvSpPr>
        <p:spPr>
          <a:xfrm>
            <a:off x="2262188" y="5435600"/>
            <a:ext cx="842963" cy="241300"/>
          </a:xfrm>
          <a:custGeom>
            <a:avLst/>
            <a:gdLst>
              <a:gd name="connsiteX0" fmla="*/ 836510 w 842860"/>
              <a:gd name="connsiteY0" fmla="*/ 234950 h 241300"/>
              <a:gd name="connsiteX1" fmla="*/ 407885 w 842860"/>
              <a:gd name="connsiteY1" fmla="*/ 6350 h 241300"/>
              <a:gd name="connsiteX2" fmla="*/ 6350 w 842860"/>
              <a:gd name="connsiteY2" fmla="*/ 161925 h 241300"/>
            </a:gdLst>
            <a:ahLst/>
            <a:cxnLst>
              <a:cxn ang="0">
                <a:pos x="connsiteX0" y="connsiteY0"/>
              </a:cxn>
              <a:cxn ang="1">
                <a:pos x="connsiteX1" y="connsiteY1"/>
              </a:cxn>
              <a:cxn ang="2">
                <a:pos x="connsiteX2" y="connsiteY2"/>
              </a:cxn>
            </a:cxnLst>
            <a:rect l="l" t="t" r="r" b="b"/>
            <a:pathLst>
              <a:path w="842860" h="241300">
                <a:moveTo>
                  <a:pt x="836510" y="234950"/>
                </a:moveTo>
                <a:cubicBezTo>
                  <a:pt x="836510" y="120650"/>
                  <a:pt x="622198" y="6350"/>
                  <a:pt x="407885" y="6350"/>
                </a:cubicBezTo>
                <a:cubicBezTo>
                  <a:pt x="239217" y="6350"/>
                  <a:pt x="70548" y="76657"/>
                  <a:pt x="6350" y="161925"/>
                </a:cubicBez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0" name="Freeform 3"/>
          <p:cNvSpPr/>
          <p:nvPr/>
        </p:nvSpPr>
        <p:spPr>
          <a:xfrm>
            <a:off x="2227263" y="5527675"/>
            <a:ext cx="119063" cy="141288"/>
          </a:xfrm>
          <a:custGeom>
            <a:avLst/>
            <a:gdLst>
              <a:gd name="connsiteX0" fmla="*/ 41351 w 118745"/>
              <a:gd name="connsiteY0" fmla="*/ 70015 h 141262"/>
              <a:gd name="connsiteX1" fmla="*/ 118745 w 118745"/>
              <a:gd name="connsiteY1" fmla="*/ 45034 h 141262"/>
              <a:gd name="connsiteX2" fmla="*/ 14325 w 118745"/>
              <a:gd name="connsiteY2" fmla="*/ 141262 h 141262"/>
              <a:gd name="connsiteX3" fmla="*/ 0 w 118745"/>
              <a:gd name="connsiteY3" fmla="*/ 0 h 141262"/>
              <a:gd name="connsiteX4" fmla="*/ 41351 w 118745"/>
              <a:gd name="connsiteY4" fmla="*/ 70015 h 1412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8745" h="141262">
                <a:moveTo>
                  <a:pt x="41351" y="70015"/>
                </a:moveTo>
                <a:lnTo>
                  <a:pt x="118745" y="45034"/>
                </a:lnTo>
                <a:lnTo>
                  <a:pt x="14325" y="141262"/>
                </a:lnTo>
                <a:lnTo>
                  <a:pt x="0" y="0"/>
                </a:lnTo>
                <a:lnTo>
                  <a:pt x="41351" y="7001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Freeform 3"/>
          <p:cNvSpPr/>
          <p:nvPr/>
        </p:nvSpPr>
        <p:spPr>
          <a:xfrm>
            <a:off x="3092450" y="5435600"/>
            <a:ext cx="842963" cy="241300"/>
          </a:xfrm>
          <a:custGeom>
            <a:avLst/>
            <a:gdLst>
              <a:gd name="connsiteX0" fmla="*/ 6350 w 842861"/>
              <a:gd name="connsiteY0" fmla="*/ 234950 h 241300"/>
              <a:gd name="connsiteX1" fmla="*/ 434975 w 842861"/>
              <a:gd name="connsiteY1" fmla="*/ 6350 h 241300"/>
              <a:gd name="connsiteX2" fmla="*/ 836510 w 842861"/>
              <a:gd name="connsiteY2" fmla="*/ 161925 h 241300"/>
            </a:gdLst>
            <a:ahLst/>
            <a:cxnLst>
              <a:cxn ang="0">
                <a:pos x="connsiteX0" y="connsiteY0"/>
              </a:cxn>
              <a:cxn ang="1">
                <a:pos x="connsiteX1" y="connsiteY1"/>
              </a:cxn>
              <a:cxn ang="2">
                <a:pos x="connsiteX2" y="connsiteY2"/>
              </a:cxn>
            </a:cxnLst>
            <a:rect l="l" t="t" r="r" b="b"/>
            <a:pathLst>
              <a:path w="842861" h="241300">
                <a:moveTo>
                  <a:pt x="6350" y="234950"/>
                </a:moveTo>
                <a:cubicBezTo>
                  <a:pt x="6350" y="120650"/>
                  <a:pt x="220662" y="6350"/>
                  <a:pt x="434975" y="6350"/>
                </a:cubicBezTo>
                <a:cubicBezTo>
                  <a:pt x="603643" y="6350"/>
                  <a:pt x="772312" y="76657"/>
                  <a:pt x="836510" y="161925"/>
                </a:cubicBez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 name="Freeform 3"/>
          <p:cNvSpPr/>
          <p:nvPr/>
        </p:nvSpPr>
        <p:spPr>
          <a:xfrm>
            <a:off x="3851275" y="5527675"/>
            <a:ext cx="119063" cy="141288"/>
          </a:xfrm>
          <a:custGeom>
            <a:avLst/>
            <a:gdLst>
              <a:gd name="connsiteX0" fmla="*/ 77393 w 118745"/>
              <a:gd name="connsiteY0" fmla="*/ 70015 h 141262"/>
              <a:gd name="connsiteX1" fmla="*/ 118745 w 118745"/>
              <a:gd name="connsiteY1" fmla="*/ 0 h 141262"/>
              <a:gd name="connsiteX2" fmla="*/ 104419 w 118745"/>
              <a:gd name="connsiteY2" fmla="*/ 141262 h 141262"/>
              <a:gd name="connsiteX3" fmla="*/ 0 w 118745"/>
              <a:gd name="connsiteY3" fmla="*/ 45034 h 141262"/>
              <a:gd name="connsiteX4" fmla="*/ 77393 w 118745"/>
              <a:gd name="connsiteY4" fmla="*/ 70015 h 1412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8745" h="141262">
                <a:moveTo>
                  <a:pt x="77393" y="70015"/>
                </a:moveTo>
                <a:lnTo>
                  <a:pt x="118745" y="0"/>
                </a:lnTo>
                <a:lnTo>
                  <a:pt x="104419" y="141262"/>
                </a:lnTo>
                <a:lnTo>
                  <a:pt x="0" y="45034"/>
                </a:lnTo>
                <a:lnTo>
                  <a:pt x="77393" y="7001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Freeform 3"/>
          <p:cNvSpPr/>
          <p:nvPr/>
        </p:nvSpPr>
        <p:spPr>
          <a:xfrm>
            <a:off x="2590800" y="6034088"/>
            <a:ext cx="514350" cy="220663"/>
          </a:xfrm>
          <a:custGeom>
            <a:avLst/>
            <a:gdLst>
              <a:gd name="connsiteX0" fmla="*/ 507504 w 513854"/>
              <a:gd name="connsiteY0" fmla="*/ 6350 h 221310"/>
              <a:gd name="connsiteX1" fmla="*/ 6350 w 513854"/>
              <a:gd name="connsiteY1" fmla="*/ 214960 h 221310"/>
            </a:gdLst>
            <a:ahLst/>
            <a:cxnLst>
              <a:cxn ang="0">
                <a:pos x="connsiteX0" y="connsiteY0"/>
              </a:cxn>
              <a:cxn ang="1">
                <a:pos x="connsiteX1" y="connsiteY1"/>
              </a:cxn>
            </a:cxnLst>
            <a:rect l="l" t="t" r="r" b="b"/>
            <a:pathLst>
              <a:path w="513854" h="221310">
                <a:moveTo>
                  <a:pt x="507504" y="6350"/>
                </a:moveTo>
                <a:lnTo>
                  <a:pt x="6350" y="214960"/>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 name="Freeform 3"/>
          <p:cNvSpPr/>
          <p:nvPr/>
        </p:nvSpPr>
        <p:spPr>
          <a:xfrm>
            <a:off x="2527300" y="6170613"/>
            <a:ext cx="141288" cy="117475"/>
          </a:xfrm>
          <a:custGeom>
            <a:avLst/>
            <a:gdLst>
              <a:gd name="connsiteX0" fmla="*/ 70345 w 141643"/>
              <a:gd name="connsiteY0" fmla="*/ 78143 h 117246"/>
              <a:gd name="connsiteX1" fmla="*/ 141643 w 141643"/>
              <a:gd name="connsiteY1" fmla="*/ 117246 h 117246"/>
              <a:gd name="connsiteX2" fmla="*/ 0 w 141643"/>
              <a:gd name="connsiteY2" fmla="*/ 107429 h 117246"/>
              <a:gd name="connsiteX3" fmla="*/ 92837 w 141643"/>
              <a:gd name="connsiteY3" fmla="*/ 0 h 117246"/>
              <a:gd name="connsiteX4" fmla="*/ 70345 w 141643"/>
              <a:gd name="connsiteY4" fmla="*/ 78143 h 11724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41643" h="117246">
                <a:moveTo>
                  <a:pt x="70345" y="78143"/>
                </a:moveTo>
                <a:lnTo>
                  <a:pt x="141643" y="117246"/>
                </a:lnTo>
                <a:lnTo>
                  <a:pt x="0" y="107429"/>
                </a:lnTo>
                <a:lnTo>
                  <a:pt x="92837" y="0"/>
                </a:lnTo>
                <a:lnTo>
                  <a:pt x="70345" y="7814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Freeform 3"/>
          <p:cNvSpPr/>
          <p:nvPr/>
        </p:nvSpPr>
        <p:spPr>
          <a:xfrm>
            <a:off x="3092450" y="6034088"/>
            <a:ext cx="415925" cy="215900"/>
          </a:xfrm>
          <a:custGeom>
            <a:avLst/>
            <a:gdLst>
              <a:gd name="connsiteX0" fmla="*/ 6350 w 417245"/>
              <a:gd name="connsiteY0" fmla="*/ 6350 h 216331"/>
              <a:gd name="connsiteX1" fmla="*/ 410895 w 417245"/>
              <a:gd name="connsiteY1" fmla="*/ 209981 h 216331"/>
            </a:gdLst>
            <a:ahLst/>
            <a:cxnLst>
              <a:cxn ang="0">
                <a:pos x="connsiteX0" y="connsiteY0"/>
              </a:cxn>
              <a:cxn ang="1">
                <a:pos x="connsiteX1" y="connsiteY1"/>
              </a:cxn>
            </a:cxnLst>
            <a:rect l="l" t="t" r="r" b="b"/>
            <a:pathLst>
              <a:path w="417245" h="216331">
                <a:moveTo>
                  <a:pt x="6350" y="6350"/>
                </a:moveTo>
                <a:lnTo>
                  <a:pt x="410895" y="209981"/>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6" name="Freeform 3"/>
          <p:cNvSpPr/>
          <p:nvPr/>
        </p:nvSpPr>
        <p:spPr>
          <a:xfrm>
            <a:off x="3429000" y="6164263"/>
            <a:ext cx="141288" cy="112713"/>
          </a:xfrm>
          <a:custGeom>
            <a:avLst/>
            <a:gdLst>
              <a:gd name="connsiteX0" fmla="*/ 73926 w 141986"/>
              <a:gd name="connsiteY0" fmla="*/ 79565 h 113830"/>
              <a:gd name="connsiteX1" fmla="*/ 57099 w 141986"/>
              <a:gd name="connsiteY1" fmla="*/ 0 h 113830"/>
              <a:gd name="connsiteX2" fmla="*/ 141986 w 141986"/>
              <a:gd name="connsiteY2" fmla="*/ 113829 h 113830"/>
              <a:gd name="connsiteX3" fmla="*/ 0 w 141986"/>
              <a:gd name="connsiteY3" fmla="*/ 113436 h 113830"/>
              <a:gd name="connsiteX4" fmla="*/ 73926 w 141986"/>
              <a:gd name="connsiteY4" fmla="*/ 79565 h 11383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41986" h="113830">
                <a:moveTo>
                  <a:pt x="73926" y="79565"/>
                </a:moveTo>
                <a:lnTo>
                  <a:pt x="57099" y="0"/>
                </a:lnTo>
                <a:lnTo>
                  <a:pt x="141986" y="113829"/>
                </a:lnTo>
                <a:lnTo>
                  <a:pt x="0" y="113436"/>
                </a:lnTo>
                <a:lnTo>
                  <a:pt x="73926" y="7956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7" name="Freeform 3"/>
          <p:cNvSpPr/>
          <p:nvPr/>
        </p:nvSpPr>
        <p:spPr>
          <a:xfrm>
            <a:off x="4775200" y="5526088"/>
            <a:ext cx="815975" cy="1000125"/>
          </a:xfrm>
          <a:custGeom>
            <a:avLst/>
            <a:gdLst>
              <a:gd name="connsiteX0" fmla="*/ 408013 w 816026"/>
              <a:gd name="connsiteY0" fmla="*/ 1000137 h 1000137"/>
              <a:gd name="connsiteX1" fmla="*/ 408013 w 816026"/>
              <a:gd name="connsiteY1" fmla="*/ 750100 h 1000137"/>
              <a:gd name="connsiteX2" fmla="*/ 0 w 816026"/>
              <a:gd name="connsiteY2" fmla="*/ 750100 h 1000137"/>
              <a:gd name="connsiteX3" fmla="*/ 0 w 816026"/>
              <a:gd name="connsiteY3" fmla="*/ 250037 h 1000137"/>
              <a:gd name="connsiteX4" fmla="*/ 408013 w 816026"/>
              <a:gd name="connsiteY4" fmla="*/ 250037 h 1000137"/>
              <a:gd name="connsiteX5" fmla="*/ 408013 w 816026"/>
              <a:gd name="connsiteY5" fmla="*/ 0 h 1000137"/>
              <a:gd name="connsiteX6" fmla="*/ 816025 w 816026"/>
              <a:gd name="connsiteY6" fmla="*/ 500075 h 1000137"/>
              <a:gd name="connsiteX7" fmla="*/ 408013 w 816026"/>
              <a:gd name="connsiteY7" fmla="*/ 1000137 h 100013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816026" h="1000137">
                <a:moveTo>
                  <a:pt x="408013" y="1000137"/>
                </a:moveTo>
                <a:lnTo>
                  <a:pt x="408013" y="750100"/>
                </a:lnTo>
                <a:lnTo>
                  <a:pt x="0" y="750100"/>
                </a:lnTo>
                <a:lnTo>
                  <a:pt x="0" y="250037"/>
                </a:lnTo>
                <a:lnTo>
                  <a:pt x="408013" y="250037"/>
                </a:lnTo>
                <a:lnTo>
                  <a:pt x="408013" y="0"/>
                </a:lnTo>
                <a:lnTo>
                  <a:pt x="816025" y="500075"/>
                </a:lnTo>
                <a:lnTo>
                  <a:pt x="408013" y="1000137"/>
                </a:lnTo>
              </a:path>
            </a:pathLst>
          </a:custGeom>
          <a:solidFill>
            <a:srgbClr val="4F81B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 name="Freeform 3"/>
          <p:cNvSpPr/>
          <p:nvPr/>
        </p:nvSpPr>
        <p:spPr>
          <a:xfrm>
            <a:off x="4762500" y="5513388"/>
            <a:ext cx="841375" cy="1025525"/>
          </a:xfrm>
          <a:custGeom>
            <a:avLst/>
            <a:gdLst>
              <a:gd name="connsiteX0" fmla="*/ 420713 w 841426"/>
              <a:gd name="connsiteY0" fmla="*/ 1012837 h 1025537"/>
              <a:gd name="connsiteX1" fmla="*/ 420713 w 841426"/>
              <a:gd name="connsiteY1" fmla="*/ 762800 h 1025537"/>
              <a:gd name="connsiteX2" fmla="*/ 12700 w 841426"/>
              <a:gd name="connsiteY2" fmla="*/ 762800 h 1025537"/>
              <a:gd name="connsiteX3" fmla="*/ 12700 w 841426"/>
              <a:gd name="connsiteY3" fmla="*/ 262737 h 1025537"/>
              <a:gd name="connsiteX4" fmla="*/ 420713 w 841426"/>
              <a:gd name="connsiteY4" fmla="*/ 262737 h 1025537"/>
              <a:gd name="connsiteX5" fmla="*/ 420713 w 841426"/>
              <a:gd name="connsiteY5" fmla="*/ 12700 h 1025537"/>
              <a:gd name="connsiteX6" fmla="*/ 828725 w 841426"/>
              <a:gd name="connsiteY6" fmla="*/ 512775 h 1025537"/>
              <a:gd name="connsiteX7" fmla="*/ 420713 w 841426"/>
              <a:gd name="connsiteY7" fmla="*/ 1012837 h 102553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841426" h="1025537">
                <a:moveTo>
                  <a:pt x="420713" y="1012837"/>
                </a:moveTo>
                <a:lnTo>
                  <a:pt x="420713" y="762800"/>
                </a:lnTo>
                <a:lnTo>
                  <a:pt x="12700" y="762800"/>
                </a:lnTo>
                <a:lnTo>
                  <a:pt x="12700" y="262737"/>
                </a:lnTo>
                <a:lnTo>
                  <a:pt x="420713" y="262737"/>
                </a:lnTo>
                <a:lnTo>
                  <a:pt x="420713" y="12700"/>
                </a:lnTo>
                <a:lnTo>
                  <a:pt x="828725" y="512775"/>
                </a:lnTo>
                <a:lnTo>
                  <a:pt x="420713" y="1012837"/>
                </a:lnTo>
              </a:path>
            </a:pathLst>
          </a:custGeom>
          <a:solidFill>
            <a:srgbClr val="000000">
              <a:alpha val="0"/>
            </a:srgbClr>
          </a:solidFill>
          <a:ln w="25400">
            <a:solidFill>
              <a:srgbClr val="A6A6A6">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9" name="Freeform 3"/>
          <p:cNvSpPr/>
          <p:nvPr/>
        </p:nvSpPr>
        <p:spPr>
          <a:xfrm>
            <a:off x="1666875" y="2811463"/>
            <a:ext cx="8715375" cy="1785938"/>
          </a:xfrm>
          <a:custGeom>
            <a:avLst/>
            <a:gdLst>
              <a:gd name="connsiteX0" fmla="*/ 0 w 8715438"/>
              <a:gd name="connsiteY0" fmla="*/ 297662 h 1785950"/>
              <a:gd name="connsiteX1" fmla="*/ 297662 w 8715438"/>
              <a:gd name="connsiteY1" fmla="*/ 0 h 1785950"/>
              <a:gd name="connsiteX2" fmla="*/ 297662 w 8715438"/>
              <a:gd name="connsiteY2" fmla="*/ 0 h 1785950"/>
              <a:gd name="connsiteX3" fmla="*/ 297662 w 8715438"/>
              <a:gd name="connsiteY3" fmla="*/ 0 h 1785950"/>
              <a:gd name="connsiteX4" fmla="*/ 8417775 w 8715438"/>
              <a:gd name="connsiteY4" fmla="*/ 0 h 1785950"/>
              <a:gd name="connsiteX5" fmla="*/ 8417775 w 8715438"/>
              <a:gd name="connsiteY5" fmla="*/ 0 h 1785950"/>
              <a:gd name="connsiteX6" fmla="*/ 8715438 w 8715438"/>
              <a:gd name="connsiteY6" fmla="*/ 297662 h 1785950"/>
              <a:gd name="connsiteX7" fmla="*/ 8715438 w 8715438"/>
              <a:gd name="connsiteY7" fmla="*/ 297662 h 1785950"/>
              <a:gd name="connsiteX8" fmla="*/ 8715438 w 8715438"/>
              <a:gd name="connsiteY8" fmla="*/ 1488287 h 1785950"/>
              <a:gd name="connsiteX9" fmla="*/ 8715438 w 8715438"/>
              <a:gd name="connsiteY9" fmla="*/ 1488287 h 1785950"/>
              <a:gd name="connsiteX10" fmla="*/ 8417775 w 8715438"/>
              <a:gd name="connsiteY10" fmla="*/ 1785950 h 1785950"/>
              <a:gd name="connsiteX11" fmla="*/ 8417775 w 8715438"/>
              <a:gd name="connsiteY11" fmla="*/ 1785950 h 1785950"/>
              <a:gd name="connsiteX12" fmla="*/ 8417775 w 8715438"/>
              <a:gd name="connsiteY12" fmla="*/ 1785950 h 1785950"/>
              <a:gd name="connsiteX13" fmla="*/ 297662 w 8715438"/>
              <a:gd name="connsiteY13" fmla="*/ 1785950 h 1785950"/>
              <a:gd name="connsiteX14" fmla="*/ 297662 w 8715438"/>
              <a:gd name="connsiteY14" fmla="*/ 1785950 h 1785950"/>
              <a:gd name="connsiteX15" fmla="*/ 0 w 8715438"/>
              <a:gd name="connsiteY15" fmla="*/ 1488287 h 1785950"/>
              <a:gd name="connsiteX16" fmla="*/ 0 w 8715438"/>
              <a:gd name="connsiteY16" fmla="*/ 1488287 h 1785950"/>
              <a:gd name="connsiteX17" fmla="*/ 0 w 8715438"/>
              <a:gd name="connsiteY17" fmla="*/ 297662 h 178595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8715438" h="1785950">
                <a:moveTo>
                  <a:pt x="0" y="297662"/>
                </a:moveTo>
                <a:cubicBezTo>
                  <a:pt x="0" y="133261"/>
                  <a:pt x="133273" y="0"/>
                  <a:pt x="297662" y="0"/>
                </a:cubicBezTo>
                <a:lnTo>
                  <a:pt x="297662" y="0"/>
                </a:lnTo>
                <a:lnTo>
                  <a:pt x="297662" y="0"/>
                </a:lnTo>
                <a:lnTo>
                  <a:pt x="8417775" y="0"/>
                </a:lnTo>
                <a:lnTo>
                  <a:pt x="8417775" y="0"/>
                </a:lnTo>
                <a:cubicBezTo>
                  <a:pt x="8582164" y="0"/>
                  <a:pt x="8715438" y="133261"/>
                  <a:pt x="8715438" y="297662"/>
                </a:cubicBezTo>
                <a:lnTo>
                  <a:pt x="8715438" y="297662"/>
                </a:lnTo>
                <a:lnTo>
                  <a:pt x="8715438" y="1488287"/>
                </a:lnTo>
                <a:lnTo>
                  <a:pt x="8715438" y="1488287"/>
                </a:lnTo>
                <a:cubicBezTo>
                  <a:pt x="8715438" y="1652676"/>
                  <a:pt x="8582164" y="1785950"/>
                  <a:pt x="8417775" y="1785950"/>
                </a:cubicBezTo>
                <a:lnTo>
                  <a:pt x="8417775" y="1785950"/>
                </a:lnTo>
                <a:lnTo>
                  <a:pt x="8417775" y="1785950"/>
                </a:lnTo>
                <a:lnTo>
                  <a:pt x="297662" y="1785950"/>
                </a:lnTo>
                <a:lnTo>
                  <a:pt x="297662" y="1785950"/>
                </a:lnTo>
                <a:cubicBezTo>
                  <a:pt x="133273" y="1785950"/>
                  <a:pt x="0" y="1652676"/>
                  <a:pt x="0" y="1488287"/>
                </a:cubicBezTo>
                <a:cubicBezTo>
                  <a:pt x="0" y="1488287"/>
                  <a:pt x="0" y="1488287"/>
                  <a:pt x="0" y="1488287"/>
                </a:cubicBezTo>
                <a:lnTo>
                  <a:pt x="0" y="297662"/>
                </a:lnTo>
              </a:path>
            </a:pathLst>
          </a:custGeom>
          <a:solidFill>
            <a:srgbClr val="00FF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0" name="Freeform 3"/>
          <p:cNvSpPr/>
          <p:nvPr/>
        </p:nvSpPr>
        <p:spPr>
          <a:xfrm>
            <a:off x="2820988" y="3863975"/>
            <a:ext cx="646113" cy="241300"/>
          </a:xfrm>
          <a:custGeom>
            <a:avLst/>
            <a:gdLst>
              <a:gd name="connsiteX0" fmla="*/ 640194 w 646544"/>
              <a:gd name="connsiteY0" fmla="*/ 234950 h 241300"/>
              <a:gd name="connsiteX1" fmla="*/ 312445 w 646544"/>
              <a:gd name="connsiteY1" fmla="*/ 6350 h 241300"/>
              <a:gd name="connsiteX2" fmla="*/ 6350 w 646544"/>
              <a:gd name="connsiteY2" fmla="*/ 160311 h 241300"/>
            </a:gdLst>
            <a:ahLst/>
            <a:cxnLst>
              <a:cxn ang="0">
                <a:pos x="connsiteX0" y="connsiteY0"/>
              </a:cxn>
              <a:cxn ang="1">
                <a:pos x="connsiteX1" y="connsiteY1"/>
              </a:cxn>
              <a:cxn ang="2">
                <a:pos x="connsiteX2" y="connsiteY2"/>
              </a:cxn>
            </a:cxnLst>
            <a:rect l="l" t="t" r="r" b="b"/>
            <a:pathLst>
              <a:path w="646544" h="241300">
                <a:moveTo>
                  <a:pt x="640194" y="234950"/>
                </a:moveTo>
                <a:cubicBezTo>
                  <a:pt x="640194" y="120650"/>
                  <a:pt x="476313" y="6350"/>
                  <a:pt x="312445" y="6350"/>
                </a:cubicBezTo>
                <a:cubicBezTo>
                  <a:pt x="184289" y="6350"/>
                  <a:pt x="56133" y="75768"/>
                  <a:pt x="6350" y="160311"/>
                </a:cubicBez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1" name="Freeform 3"/>
          <p:cNvSpPr/>
          <p:nvPr/>
        </p:nvSpPr>
        <p:spPr>
          <a:xfrm>
            <a:off x="2779713" y="3957638"/>
            <a:ext cx="122238" cy="139700"/>
          </a:xfrm>
          <a:custGeom>
            <a:avLst/>
            <a:gdLst>
              <a:gd name="connsiteX0" fmla="*/ 46443 w 121767"/>
              <a:gd name="connsiteY0" fmla="*/ 66751 h 139801"/>
              <a:gd name="connsiteX1" fmla="*/ 121767 w 121767"/>
              <a:gd name="connsiteY1" fmla="*/ 36093 h 139801"/>
              <a:gd name="connsiteX2" fmla="*/ 24777 w 121767"/>
              <a:gd name="connsiteY2" fmla="*/ 139801 h 139801"/>
              <a:gd name="connsiteX3" fmla="*/ 0 w 121767"/>
              <a:gd name="connsiteY3" fmla="*/ 0 h 139801"/>
              <a:gd name="connsiteX4" fmla="*/ 46443 w 121767"/>
              <a:gd name="connsiteY4" fmla="*/ 66751 h 13980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21767" h="139801">
                <a:moveTo>
                  <a:pt x="46443" y="66751"/>
                </a:moveTo>
                <a:lnTo>
                  <a:pt x="121767" y="36093"/>
                </a:lnTo>
                <a:lnTo>
                  <a:pt x="24777" y="139801"/>
                </a:lnTo>
                <a:lnTo>
                  <a:pt x="0" y="0"/>
                </a:lnTo>
                <a:lnTo>
                  <a:pt x="46443" y="6675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2" name="Freeform 3"/>
          <p:cNvSpPr/>
          <p:nvPr/>
        </p:nvSpPr>
        <p:spPr>
          <a:xfrm>
            <a:off x="2143125" y="3708400"/>
            <a:ext cx="1308100" cy="396875"/>
          </a:xfrm>
          <a:custGeom>
            <a:avLst/>
            <a:gdLst>
              <a:gd name="connsiteX0" fmla="*/ 6350 w 1307579"/>
              <a:gd name="connsiteY0" fmla="*/ 391705 h 398055"/>
              <a:gd name="connsiteX1" fmla="*/ 661860 w 1307579"/>
              <a:gd name="connsiteY1" fmla="*/ 6350 h 398055"/>
              <a:gd name="connsiteX2" fmla="*/ 1301229 w 1307579"/>
              <a:gd name="connsiteY2" fmla="*/ 315137 h 398055"/>
            </a:gdLst>
            <a:ahLst/>
            <a:cxnLst>
              <a:cxn ang="0">
                <a:pos x="connsiteX0" y="connsiteY0"/>
              </a:cxn>
              <a:cxn ang="1">
                <a:pos x="connsiteX1" y="connsiteY1"/>
              </a:cxn>
              <a:cxn ang="2">
                <a:pos x="connsiteX2" y="connsiteY2"/>
              </a:cxn>
            </a:cxnLst>
            <a:rect l="l" t="t" r="r" b="b"/>
            <a:pathLst>
              <a:path w="1307579" h="398055">
                <a:moveTo>
                  <a:pt x="6350" y="391705"/>
                </a:moveTo>
                <a:cubicBezTo>
                  <a:pt x="6350" y="199034"/>
                  <a:pt x="334098" y="6350"/>
                  <a:pt x="661860" y="6350"/>
                </a:cubicBezTo>
                <a:cubicBezTo>
                  <a:pt x="946670" y="6350"/>
                  <a:pt x="1231493" y="151256"/>
                  <a:pt x="1301229" y="315137"/>
                </a:cubicBez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3" name="Freeform 3"/>
          <p:cNvSpPr/>
          <p:nvPr/>
        </p:nvSpPr>
        <p:spPr>
          <a:xfrm>
            <a:off x="3371850" y="3960813"/>
            <a:ext cx="123825" cy="136525"/>
          </a:xfrm>
          <a:custGeom>
            <a:avLst/>
            <a:gdLst>
              <a:gd name="connsiteX0" fmla="*/ 72771 w 124168"/>
              <a:gd name="connsiteY0" fmla="*/ 63017 h 137515"/>
              <a:gd name="connsiteX1" fmla="*/ 124168 w 124168"/>
              <a:gd name="connsiteY1" fmla="*/ 0 h 137515"/>
              <a:gd name="connsiteX2" fmla="*/ 88798 w 124168"/>
              <a:gd name="connsiteY2" fmla="*/ 137515 h 137515"/>
              <a:gd name="connsiteX3" fmla="*/ 0 w 124168"/>
              <a:gd name="connsiteY3" fmla="*/ 26708 h 137515"/>
              <a:gd name="connsiteX4" fmla="*/ 72771 w 124168"/>
              <a:gd name="connsiteY4" fmla="*/ 63017 h 13751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24168" h="137515">
                <a:moveTo>
                  <a:pt x="72771" y="63017"/>
                </a:moveTo>
                <a:lnTo>
                  <a:pt x="124168" y="0"/>
                </a:lnTo>
                <a:lnTo>
                  <a:pt x="88798" y="137515"/>
                </a:lnTo>
                <a:lnTo>
                  <a:pt x="0" y="26708"/>
                </a:lnTo>
                <a:lnTo>
                  <a:pt x="72771" y="63017"/>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4" name="Freeform 3"/>
          <p:cNvSpPr/>
          <p:nvPr/>
        </p:nvSpPr>
        <p:spPr>
          <a:xfrm>
            <a:off x="2154238" y="2906713"/>
            <a:ext cx="7415213" cy="1198563"/>
          </a:xfrm>
          <a:custGeom>
            <a:avLst/>
            <a:gdLst>
              <a:gd name="connsiteX0" fmla="*/ 7410297 w 7416647"/>
              <a:gd name="connsiteY0" fmla="*/ 1192898 h 1199248"/>
              <a:gd name="connsiteX1" fmla="*/ 3703256 w 7416647"/>
              <a:gd name="connsiteY1" fmla="*/ 6350 h 1199248"/>
              <a:gd name="connsiteX2" fmla="*/ 6350 w 7416647"/>
              <a:gd name="connsiteY2" fmla="*/ 1114933 h 1199248"/>
            </a:gdLst>
            <a:ahLst/>
            <a:cxnLst>
              <a:cxn ang="0">
                <a:pos x="connsiteX0" y="connsiteY0"/>
              </a:cxn>
              <a:cxn ang="1">
                <a:pos x="connsiteX1" y="connsiteY1"/>
              </a:cxn>
              <a:cxn ang="2">
                <a:pos x="connsiteX2" y="connsiteY2"/>
              </a:cxn>
            </a:cxnLst>
            <a:rect l="l" t="t" r="r" b="b"/>
            <a:pathLst>
              <a:path w="7416647" h="1199248">
                <a:moveTo>
                  <a:pt x="7410298" y="1192898"/>
                </a:moveTo>
                <a:cubicBezTo>
                  <a:pt x="7410297" y="599630"/>
                  <a:pt x="5556770" y="6350"/>
                  <a:pt x="3703256" y="6350"/>
                </a:cubicBezTo>
                <a:cubicBezTo>
                  <a:pt x="1929434" y="6350"/>
                  <a:pt x="155613" y="548970"/>
                  <a:pt x="6350" y="1114933"/>
                </a:cubicBez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5" name="Freeform 3"/>
          <p:cNvSpPr/>
          <p:nvPr/>
        </p:nvSpPr>
        <p:spPr>
          <a:xfrm>
            <a:off x="2103438" y="3963988"/>
            <a:ext cx="125413" cy="133350"/>
          </a:xfrm>
          <a:custGeom>
            <a:avLst/>
            <a:gdLst>
              <a:gd name="connsiteX0" fmla="*/ 56273 w 125895"/>
              <a:gd name="connsiteY0" fmla="*/ 58712 h 134251"/>
              <a:gd name="connsiteX1" fmla="*/ 125895 w 125895"/>
              <a:gd name="connsiteY1" fmla="*/ 16700 h 134251"/>
              <a:gd name="connsiteX2" fmla="*/ 46253 w 125895"/>
              <a:gd name="connsiteY2" fmla="*/ 134251 h 134251"/>
              <a:gd name="connsiteX3" fmla="*/ 0 w 125895"/>
              <a:gd name="connsiteY3" fmla="*/ 0 h 134251"/>
              <a:gd name="connsiteX4" fmla="*/ 56273 w 125895"/>
              <a:gd name="connsiteY4" fmla="*/ 58712 h 13425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25895" h="134251">
                <a:moveTo>
                  <a:pt x="56273" y="58712"/>
                </a:moveTo>
                <a:lnTo>
                  <a:pt x="125895" y="16700"/>
                </a:lnTo>
                <a:lnTo>
                  <a:pt x="46253" y="134251"/>
                </a:lnTo>
                <a:lnTo>
                  <a:pt x="0" y="0"/>
                </a:lnTo>
                <a:lnTo>
                  <a:pt x="56273" y="5871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 name="Freeform 3"/>
          <p:cNvSpPr/>
          <p:nvPr/>
        </p:nvSpPr>
        <p:spPr>
          <a:xfrm>
            <a:off x="4005263" y="3133725"/>
            <a:ext cx="5564188" cy="971550"/>
          </a:xfrm>
          <a:custGeom>
            <a:avLst/>
            <a:gdLst>
              <a:gd name="connsiteX0" fmla="*/ 5557825 w 5564175"/>
              <a:gd name="connsiteY0" fmla="*/ 966470 h 972820"/>
              <a:gd name="connsiteX1" fmla="*/ 2776334 w 5564175"/>
              <a:gd name="connsiteY1" fmla="*/ 6350 h 972820"/>
              <a:gd name="connsiteX2" fmla="*/ 6350 w 5564175"/>
              <a:gd name="connsiteY2" fmla="*/ 888746 h 972820"/>
            </a:gdLst>
            <a:ahLst/>
            <a:cxnLst>
              <a:cxn ang="0">
                <a:pos x="connsiteX0" y="connsiteY0"/>
              </a:cxn>
              <a:cxn ang="1">
                <a:pos x="connsiteX1" y="connsiteY1"/>
              </a:cxn>
              <a:cxn ang="2">
                <a:pos x="connsiteX2" y="connsiteY2"/>
              </a:cxn>
            </a:cxnLst>
            <a:rect l="l" t="t" r="r" b="b"/>
            <a:pathLst>
              <a:path w="5564175" h="972820">
                <a:moveTo>
                  <a:pt x="5557825" y="966470"/>
                </a:moveTo>
                <a:cubicBezTo>
                  <a:pt x="5557825" y="486409"/>
                  <a:pt x="4167072" y="6350"/>
                  <a:pt x="2776334" y="6350"/>
                </a:cubicBezTo>
                <a:cubicBezTo>
                  <a:pt x="1459293" y="6350"/>
                  <a:pt x="142252" y="436155"/>
                  <a:pt x="6350" y="888746"/>
                </a:cubicBez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7" name="Freeform 3"/>
          <p:cNvSpPr/>
          <p:nvPr/>
        </p:nvSpPr>
        <p:spPr>
          <a:xfrm>
            <a:off x="3957638" y="3962400"/>
            <a:ext cx="125413" cy="134938"/>
          </a:xfrm>
          <a:custGeom>
            <a:avLst/>
            <a:gdLst>
              <a:gd name="connsiteX0" fmla="*/ 55194 w 125577"/>
              <a:gd name="connsiteY0" fmla="*/ 59715 h 135064"/>
              <a:gd name="connsiteX1" fmla="*/ 125577 w 125577"/>
              <a:gd name="connsiteY1" fmla="*/ 18973 h 135064"/>
              <a:gd name="connsiteX2" fmla="*/ 43802 w 125577"/>
              <a:gd name="connsiteY2" fmla="*/ 135064 h 135064"/>
              <a:gd name="connsiteX3" fmla="*/ 0 w 125577"/>
              <a:gd name="connsiteY3" fmla="*/ 0 h 135064"/>
              <a:gd name="connsiteX4" fmla="*/ 55194 w 125577"/>
              <a:gd name="connsiteY4" fmla="*/ 59715 h 13506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25577" h="135064">
                <a:moveTo>
                  <a:pt x="55194" y="59715"/>
                </a:moveTo>
                <a:lnTo>
                  <a:pt x="125577" y="18973"/>
                </a:lnTo>
                <a:lnTo>
                  <a:pt x="43802" y="135064"/>
                </a:lnTo>
                <a:lnTo>
                  <a:pt x="0" y="0"/>
                </a:lnTo>
                <a:lnTo>
                  <a:pt x="55194" y="5971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8" name="Freeform 3"/>
          <p:cNvSpPr/>
          <p:nvPr/>
        </p:nvSpPr>
        <p:spPr>
          <a:xfrm>
            <a:off x="4446588" y="3368675"/>
            <a:ext cx="5122863" cy="736600"/>
          </a:xfrm>
          <a:custGeom>
            <a:avLst/>
            <a:gdLst>
              <a:gd name="connsiteX0" fmla="*/ 5117096 w 5123446"/>
              <a:gd name="connsiteY0" fmla="*/ 731342 h 737692"/>
              <a:gd name="connsiteX1" fmla="*/ 2552776 w 5123446"/>
              <a:gd name="connsiteY1" fmla="*/ 6350 h 737692"/>
              <a:gd name="connsiteX2" fmla="*/ 6350 w 5123446"/>
              <a:gd name="connsiteY2" fmla="*/ 655002 h 737692"/>
            </a:gdLst>
            <a:ahLst/>
            <a:cxnLst>
              <a:cxn ang="0">
                <a:pos x="connsiteX0" y="connsiteY0"/>
              </a:cxn>
              <a:cxn ang="1">
                <a:pos x="connsiteX1" y="connsiteY1"/>
              </a:cxn>
              <a:cxn ang="2">
                <a:pos x="connsiteX2" y="connsiteY2"/>
              </a:cxn>
            </a:cxnLst>
            <a:rect l="l" t="t" r="r" b="b"/>
            <a:pathLst>
              <a:path w="5123446" h="737692">
                <a:moveTo>
                  <a:pt x="5117096" y="731342"/>
                </a:moveTo>
                <a:cubicBezTo>
                  <a:pt x="5117096" y="368846"/>
                  <a:pt x="3834942" y="6350"/>
                  <a:pt x="2552776" y="6350"/>
                </a:cubicBezTo>
                <a:cubicBezTo>
                  <a:pt x="1359090" y="6350"/>
                  <a:pt x="165392" y="319862"/>
                  <a:pt x="6350" y="655002"/>
                </a:cubicBez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9" name="Freeform 3"/>
          <p:cNvSpPr/>
          <p:nvPr/>
        </p:nvSpPr>
        <p:spPr>
          <a:xfrm>
            <a:off x="4403725" y="3959225"/>
            <a:ext cx="122238" cy="138113"/>
          </a:xfrm>
          <a:custGeom>
            <a:avLst/>
            <a:gdLst>
              <a:gd name="connsiteX0" fmla="*/ 49936 w 123520"/>
              <a:gd name="connsiteY0" fmla="*/ 64186 h 138290"/>
              <a:gd name="connsiteX1" fmla="*/ 123520 w 123520"/>
              <a:gd name="connsiteY1" fmla="*/ 29552 h 138290"/>
              <a:gd name="connsiteX2" fmla="*/ 32207 w 123520"/>
              <a:gd name="connsiteY2" fmla="*/ 138290 h 138290"/>
              <a:gd name="connsiteX3" fmla="*/ 0 w 123520"/>
              <a:gd name="connsiteY3" fmla="*/ 0 h 138290"/>
              <a:gd name="connsiteX4" fmla="*/ 49936 w 123520"/>
              <a:gd name="connsiteY4" fmla="*/ 64186 h 13829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23520" h="138290">
                <a:moveTo>
                  <a:pt x="49936" y="64186"/>
                </a:moveTo>
                <a:lnTo>
                  <a:pt x="123520" y="29552"/>
                </a:lnTo>
                <a:lnTo>
                  <a:pt x="32207" y="138290"/>
                </a:lnTo>
                <a:lnTo>
                  <a:pt x="0" y="0"/>
                </a:lnTo>
                <a:lnTo>
                  <a:pt x="49936" y="6418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0" name="Freeform 3"/>
          <p:cNvSpPr/>
          <p:nvPr/>
        </p:nvSpPr>
        <p:spPr>
          <a:xfrm>
            <a:off x="4429125" y="3863975"/>
            <a:ext cx="533400" cy="241300"/>
          </a:xfrm>
          <a:custGeom>
            <a:avLst/>
            <a:gdLst>
              <a:gd name="connsiteX0" fmla="*/ 6350 w 534466"/>
              <a:gd name="connsiteY0" fmla="*/ 234950 h 241300"/>
              <a:gd name="connsiteX1" fmla="*/ 276390 w 534466"/>
              <a:gd name="connsiteY1" fmla="*/ 6350 h 241300"/>
              <a:gd name="connsiteX2" fmla="*/ 528116 w 534466"/>
              <a:gd name="connsiteY2" fmla="*/ 159334 h 241300"/>
            </a:gdLst>
            <a:ahLst/>
            <a:cxnLst>
              <a:cxn ang="0">
                <a:pos x="connsiteX0" y="connsiteY0"/>
              </a:cxn>
              <a:cxn ang="1">
                <a:pos x="connsiteX1" y="connsiteY1"/>
              </a:cxn>
              <a:cxn ang="2">
                <a:pos x="connsiteX2" y="connsiteY2"/>
              </a:cxn>
            </a:cxnLst>
            <a:rect l="l" t="t" r="r" b="b"/>
            <a:pathLst>
              <a:path w="534466" h="241300">
                <a:moveTo>
                  <a:pt x="6350" y="234950"/>
                </a:moveTo>
                <a:cubicBezTo>
                  <a:pt x="6350" y="120650"/>
                  <a:pt x="141376" y="6350"/>
                  <a:pt x="276390" y="6350"/>
                </a:cubicBezTo>
                <a:cubicBezTo>
                  <a:pt x="381584" y="6350"/>
                  <a:pt x="486765" y="75234"/>
                  <a:pt x="528116" y="159334"/>
                </a:cubicBez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1" name="Freeform 3"/>
          <p:cNvSpPr/>
          <p:nvPr/>
        </p:nvSpPr>
        <p:spPr>
          <a:xfrm>
            <a:off x="4883150" y="3959225"/>
            <a:ext cx="123825" cy="138113"/>
          </a:xfrm>
          <a:custGeom>
            <a:avLst/>
            <a:gdLst>
              <a:gd name="connsiteX0" fmla="*/ 73850 w 123291"/>
              <a:gd name="connsiteY0" fmla="*/ 64566 h 138531"/>
              <a:gd name="connsiteX1" fmla="*/ 123291 w 123291"/>
              <a:gd name="connsiteY1" fmla="*/ 0 h 138531"/>
              <a:gd name="connsiteX2" fmla="*/ 92163 w 123291"/>
              <a:gd name="connsiteY2" fmla="*/ 138531 h 138531"/>
              <a:gd name="connsiteX3" fmla="*/ 0 w 123291"/>
              <a:gd name="connsiteY3" fmla="*/ 30505 h 138531"/>
              <a:gd name="connsiteX4" fmla="*/ 73850 w 123291"/>
              <a:gd name="connsiteY4" fmla="*/ 64566 h 13853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23291" h="138531">
                <a:moveTo>
                  <a:pt x="73850" y="64566"/>
                </a:moveTo>
                <a:lnTo>
                  <a:pt x="123291" y="0"/>
                </a:lnTo>
                <a:lnTo>
                  <a:pt x="92163" y="138531"/>
                </a:lnTo>
                <a:lnTo>
                  <a:pt x="0" y="30505"/>
                </a:lnTo>
                <a:lnTo>
                  <a:pt x="73850" y="6456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2" name="Freeform 3"/>
          <p:cNvSpPr/>
          <p:nvPr/>
        </p:nvSpPr>
        <p:spPr>
          <a:xfrm>
            <a:off x="6956425" y="3863975"/>
            <a:ext cx="647700" cy="241300"/>
          </a:xfrm>
          <a:custGeom>
            <a:avLst/>
            <a:gdLst>
              <a:gd name="connsiteX0" fmla="*/ 640194 w 646544"/>
              <a:gd name="connsiteY0" fmla="*/ 234950 h 241300"/>
              <a:gd name="connsiteX1" fmla="*/ 312445 w 646544"/>
              <a:gd name="connsiteY1" fmla="*/ 6350 h 241300"/>
              <a:gd name="connsiteX2" fmla="*/ 6350 w 646544"/>
              <a:gd name="connsiteY2" fmla="*/ 160311 h 241300"/>
            </a:gdLst>
            <a:ahLst/>
            <a:cxnLst>
              <a:cxn ang="0">
                <a:pos x="connsiteX0" y="connsiteY0"/>
              </a:cxn>
              <a:cxn ang="1">
                <a:pos x="connsiteX1" y="connsiteY1"/>
              </a:cxn>
              <a:cxn ang="2">
                <a:pos x="connsiteX2" y="connsiteY2"/>
              </a:cxn>
            </a:cxnLst>
            <a:rect l="l" t="t" r="r" b="b"/>
            <a:pathLst>
              <a:path w="646544" h="241300">
                <a:moveTo>
                  <a:pt x="640194" y="234950"/>
                </a:moveTo>
                <a:cubicBezTo>
                  <a:pt x="640194" y="120650"/>
                  <a:pt x="476313" y="6350"/>
                  <a:pt x="312445" y="6350"/>
                </a:cubicBezTo>
                <a:cubicBezTo>
                  <a:pt x="184289" y="6350"/>
                  <a:pt x="56134" y="75768"/>
                  <a:pt x="6350" y="160311"/>
                </a:cubicBez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3" name="Freeform 3"/>
          <p:cNvSpPr/>
          <p:nvPr/>
        </p:nvSpPr>
        <p:spPr>
          <a:xfrm>
            <a:off x="6916738" y="3957638"/>
            <a:ext cx="122238" cy="139700"/>
          </a:xfrm>
          <a:custGeom>
            <a:avLst/>
            <a:gdLst>
              <a:gd name="connsiteX0" fmla="*/ 46444 w 121767"/>
              <a:gd name="connsiteY0" fmla="*/ 66751 h 139801"/>
              <a:gd name="connsiteX1" fmla="*/ 121767 w 121767"/>
              <a:gd name="connsiteY1" fmla="*/ 36093 h 139801"/>
              <a:gd name="connsiteX2" fmla="*/ 24777 w 121767"/>
              <a:gd name="connsiteY2" fmla="*/ 139801 h 139801"/>
              <a:gd name="connsiteX3" fmla="*/ 0 w 121767"/>
              <a:gd name="connsiteY3" fmla="*/ 0 h 139801"/>
              <a:gd name="connsiteX4" fmla="*/ 46444 w 121767"/>
              <a:gd name="connsiteY4" fmla="*/ 66751 h 13980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21767" h="139801">
                <a:moveTo>
                  <a:pt x="46444" y="66751"/>
                </a:moveTo>
                <a:lnTo>
                  <a:pt x="121767" y="36093"/>
                </a:lnTo>
                <a:lnTo>
                  <a:pt x="24777" y="139801"/>
                </a:lnTo>
                <a:lnTo>
                  <a:pt x="0" y="0"/>
                </a:lnTo>
                <a:lnTo>
                  <a:pt x="46444" y="6675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4" name="Freeform 3"/>
          <p:cNvSpPr/>
          <p:nvPr/>
        </p:nvSpPr>
        <p:spPr>
          <a:xfrm>
            <a:off x="6297613" y="3725863"/>
            <a:ext cx="1306513" cy="379413"/>
          </a:xfrm>
          <a:custGeom>
            <a:avLst/>
            <a:gdLst>
              <a:gd name="connsiteX0" fmla="*/ 1299997 w 1306347"/>
              <a:gd name="connsiteY0" fmla="*/ 374281 h 380631"/>
              <a:gd name="connsiteX1" fmla="*/ 644487 w 1306347"/>
              <a:gd name="connsiteY1" fmla="*/ 6350 h 380631"/>
              <a:gd name="connsiteX2" fmla="*/ 6350 w 1306347"/>
              <a:gd name="connsiteY2" fmla="*/ 298424 h 380631"/>
            </a:gdLst>
            <a:ahLst/>
            <a:cxnLst>
              <a:cxn ang="0">
                <a:pos x="connsiteX0" y="connsiteY0"/>
              </a:cxn>
              <a:cxn ang="1">
                <a:pos x="connsiteX1" y="connsiteY1"/>
              </a:cxn>
              <a:cxn ang="2">
                <a:pos x="connsiteX2" y="connsiteY2"/>
              </a:cxn>
            </a:cxnLst>
            <a:rect l="l" t="t" r="r" b="b"/>
            <a:pathLst>
              <a:path w="1306347" h="380631">
                <a:moveTo>
                  <a:pt x="1299997" y="374281"/>
                </a:moveTo>
                <a:cubicBezTo>
                  <a:pt x="1299997" y="190309"/>
                  <a:pt x="972248" y="6350"/>
                  <a:pt x="644487" y="6350"/>
                </a:cubicBezTo>
                <a:cubicBezTo>
                  <a:pt x="361315" y="6350"/>
                  <a:pt x="78130" y="143090"/>
                  <a:pt x="6350" y="298424"/>
                </a:cubicBez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5" name="Freeform 3"/>
          <p:cNvSpPr/>
          <p:nvPr/>
        </p:nvSpPr>
        <p:spPr>
          <a:xfrm>
            <a:off x="6253163" y="3959225"/>
            <a:ext cx="123825" cy="138113"/>
          </a:xfrm>
          <a:custGeom>
            <a:avLst/>
            <a:gdLst>
              <a:gd name="connsiteX0" fmla="*/ 50279 w 123672"/>
              <a:gd name="connsiteY0" fmla="*/ 63918 h 138125"/>
              <a:gd name="connsiteX1" fmla="*/ 123672 w 123672"/>
              <a:gd name="connsiteY1" fmla="*/ 28905 h 138125"/>
              <a:gd name="connsiteX2" fmla="*/ 32943 w 123672"/>
              <a:gd name="connsiteY2" fmla="*/ 138125 h 138125"/>
              <a:gd name="connsiteX3" fmla="*/ 0 w 123672"/>
              <a:gd name="connsiteY3" fmla="*/ 0 h 138125"/>
              <a:gd name="connsiteX4" fmla="*/ 50279 w 123672"/>
              <a:gd name="connsiteY4" fmla="*/ 63918 h 13812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23672" h="138125">
                <a:moveTo>
                  <a:pt x="50279" y="63918"/>
                </a:moveTo>
                <a:lnTo>
                  <a:pt x="123672" y="28905"/>
                </a:lnTo>
                <a:lnTo>
                  <a:pt x="32943" y="138125"/>
                </a:lnTo>
                <a:lnTo>
                  <a:pt x="0" y="0"/>
                </a:lnTo>
                <a:lnTo>
                  <a:pt x="50279" y="6391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6" name="Freeform 3"/>
          <p:cNvSpPr/>
          <p:nvPr/>
        </p:nvSpPr>
        <p:spPr>
          <a:xfrm>
            <a:off x="5646738" y="3863975"/>
            <a:ext cx="646113" cy="241300"/>
          </a:xfrm>
          <a:custGeom>
            <a:avLst/>
            <a:gdLst>
              <a:gd name="connsiteX0" fmla="*/ 640194 w 646544"/>
              <a:gd name="connsiteY0" fmla="*/ 234950 h 241300"/>
              <a:gd name="connsiteX1" fmla="*/ 312445 w 646544"/>
              <a:gd name="connsiteY1" fmla="*/ 6350 h 241300"/>
              <a:gd name="connsiteX2" fmla="*/ 6350 w 646544"/>
              <a:gd name="connsiteY2" fmla="*/ 160311 h 241300"/>
            </a:gdLst>
            <a:ahLst/>
            <a:cxnLst>
              <a:cxn ang="0">
                <a:pos x="connsiteX0" y="connsiteY0"/>
              </a:cxn>
              <a:cxn ang="1">
                <a:pos x="connsiteX1" y="connsiteY1"/>
              </a:cxn>
              <a:cxn ang="2">
                <a:pos x="connsiteX2" y="connsiteY2"/>
              </a:cxn>
            </a:cxnLst>
            <a:rect l="l" t="t" r="r" b="b"/>
            <a:pathLst>
              <a:path w="646544" h="241300">
                <a:moveTo>
                  <a:pt x="640194" y="234950"/>
                </a:moveTo>
                <a:cubicBezTo>
                  <a:pt x="640194" y="120650"/>
                  <a:pt x="476313" y="6350"/>
                  <a:pt x="312445" y="6350"/>
                </a:cubicBezTo>
                <a:cubicBezTo>
                  <a:pt x="184289" y="6350"/>
                  <a:pt x="56134" y="75768"/>
                  <a:pt x="6350" y="160311"/>
                </a:cubicBez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7" name="Freeform 3"/>
          <p:cNvSpPr/>
          <p:nvPr/>
        </p:nvSpPr>
        <p:spPr>
          <a:xfrm>
            <a:off x="5605463" y="3957638"/>
            <a:ext cx="122238" cy="139700"/>
          </a:xfrm>
          <a:custGeom>
            <a:avLst/>
            <a:gdLst>
              <a:gd name="connsiteX0" fmla="*/ 46444 w 121767"/>
              <a:gd name="connsiteY0" fmla="*/ 66751 h 139801"/>
              <a:gd name="connsiteX1" fmla="*/ 121767 w 121767"/>
              <a:gd name="connsiteY1" fmla="*/ 36093 h 139801"/>
              <a:gd name="connsiteX2" fmla="*/ 24777 w 121767"/>
              <a:gd name="connsiteY2" fmla="*/ 139801 h 139801"/>
              <a:gd name="connsiteX3" fmla="*/ 0 w 121767"/>
              <a:gd name="connsiteY3" fmla="*/ 0 h 139801"/>
              <a:gd name="connsiteX4" fmla="*/ 46444 w 121767"/>
              <a:gd name="connsiteY4" fmla="*/ 66751 h 13980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21767" h="139801">
                <a:moveTo>
                  <a:pt x="46444" y="66751"/>
                </a:moveTo>
                <a:lnTo>
                  <a:pt x="121767" y="36093"/>
                </a:lnTo>
                <a:lnTo>
                  <a:pt x="24777" y="139801"/>
                </a:lnTo>
                <a:lnTo>
                  <a:pt x="0" y="0"/>
                </a:lnTo>
                <a:lnTo>
                  <a:pt x="46444" y="6675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8" name="Freeform 3"/>
          <p:cNvSpPr/>
          <p:nvPr/>
        </p:nvSpPr>
        <p:spPr>
          <a:xfrm>
            <a:off x="7591425" y="3863975"/>
            <a:ext cx="646113" cy="241300"/>
          </a:xfrm>
          <a:custGeom>
            <a:avLst/>
            <a:gdLst>
              <a:gd name="connsiteX0" fmla="*/ 6350 w 646544"/>
              <a:gd name="connsiteY0" fmla="*/ 234950 h 241300"/>
              <a:gd name="connsiteX1" fmla="*/ 334098 w 646544"/>
              <a:gd name="connsiteY1" fmla="*/ 6350 h 241300"/>
              <a:gd name="connsiteX2" fmla="*/ 640194 w 646544"/>
              <a:gd name="connsiteY2" fmla="*/ 160299 h 241300"/>
            </a:gdLst>
            <a:ahLst/>
            <a:cxnLst>
              <a:cxn ang="0">
                <a:pos x="connsiteX0" y="connsiteY0"/>
              </a:cxn>
              <a:cxn ang="1">
                <a:pos x="connsiteX1" y="connsiteY1"/>
              </a:cxn>
              <a:cxn ang="2">
                <a:pos x="connsiteX2" y="connsiteY2"/>
              </a:cxn>
            </a:cxnLst>
            <a:rect l="l" t="t" r="r" b="b"/>
            <a:pathLst>
              <a:path w="646544" h="241300">
                <a:moveTo>
                  <a:pt x="6350" y="234950"/>
                </a:moveTo>
                <a:cubicBezTo>
                  <a:pt x="6350" y="120650"/>
                  <a:pt x="170230" y="6350"/>
                  <a:pt x="334098" y="6350"/>
                </a:cubicBezTo>
                <a:cubicBezTo>
                  <a:pt x="462254" y="6350"/>
                  <a:pt x="590410" y="75768"/>
                  <a:pt x="640194" y="160299"/>
                </a:cubicBez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9" name="Freeform 3"/>
          <p:cNvSpPr/>
          <p:nvPr/>
        </p:nvSpPr>
        <p:spPr>
          <a:xfrm>
            <a:off x="8156575" y="3957638"/>
            <a:ext cx="120650" cy="139700"/>
          </a:xfrm>
          <a:custGeom>
            <a:avLst/>
            <a:gdLst>
              <a:gd name="connsiteX0" fmla="*/ 75324 w 121767"/>
              <a:gd name="connsiteY0" fmla="*/ 66751 h 139801"/>
              <a:gd name="connsiteX1" fmla="*/ 121767 w 121767"/>
              <a:gd name="connsiteY1" fmla="*/ 0 h 139801"/>
              <a:gd name="connsiteX2" fmla="*/ 96990 w 121767"/>
              <a:gd name="connsiteY2" fmla="*/ 139801 h 139801"/>
              <a:gd name="connsiteX3" fmla="*/ 0 w 121767"/>
              <a:gd name="connsiteY3" fmla="*/ 36093 h 139801"/>
              <a:gd name="connsiteX4" fmla="*/ 75324 w 121767"/>
              <a:gd name="connsiteY4" fmla="*/ 66751 h 13980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21767" h="139801">
                <a:moveTo>
                  <a:pt x="75324" y="66751"/>
                </a:moveTo>
                <a:lnTo>
                  <a:pt x="121767" y="0"/>
                </a:lnTo>
                <a:lnTo>
                  <a:pt x="96990" y="139801"/>
                </a:lnTo>
                <a:lnTo>
                  <a:pt x="0" y="36093"/>
                </a:lnTo>
                <a:lnTo>
                  <a:pt x="75324" y="6675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0" name="Freeform 3"/>
          <p:cNvSpPr/>
          <p:nvPr/>
        </p:nvSpPr>
        <p:spPr>
          <a:xfrm>
            <a:off x="8923338" y="3863975"/>
            <a:ext cx="646113" cy="241300"/>
          </a:xfrm>
          <a:custGeom>
            <a:avLst/>
            <a:gdLst>
              <a:gd name="connsiteX0" fmla="*/ 640194 w 646544"/>
              <a:gd name="connsiteY0" fmla="*/ 234950 h 241300"/>
              <a:gd name="connsiteX1" fmla="*/ 312445 w 646544"/>
              <a:gd name="connsiteY1" fmla="*/ 6350 h 241300"/>
              <a:gd name="connsiteX2" fmla="*/ 6350 w 646544"/>
              <a:gd name="connsiteY2" fmla="*/ 160311 h 241300"/>
            </a:gdLst>
            <a:ahLst/>
            <a:cxnLst>
              <a:cxn ang="0">
                <a:pos x="connsiteX0" y="connsiteY0"/>
              </a:cxn>
              <a:cxn ang="1">
                <a:pos x="connsiteX1" y="connsiteY1"/>
              </a:cxn>
              <a:cxn ang="2">
                <a:pos x="connsiteX2" y="connsiteY2"/>
              </a:cxn>
            </a:cxnLst>
            <a:rect l="l" t="t" r="r" b="b"/>
            <a:pathLst>
              <a:path w="646544" h="241300">
                <a:moveTo>
                  <a:pt x="640194" y="234950"/>
                </a:moveTo>
                <a:cubicBezTo>
                  <a:pt x="640194" y="120650"/>
                  <a:pt x="476312" y="6350"/>
                  <a:pt x="312445" y="6350"/>
                </a:cubicBezTo>
                <a:cubicBezTo>
                  <a:pt x="184289" y="6350"/>
                  <a:pt x="56133" y="75768"/>
                  <a:pt x="6350" y="160311"/>
                </a:cubicBez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1" name="Freeform 3"/>
          <p:cNvSpPr/>
          <p:nvPr/>
        </p:nvSpPr>
        <p:spPr>
          <a:xfrm>
            <a:off x="8883650" y="3957638"/>
            <a:ext cx="122238" cy="139700"/>
          </a:xfrm>
          <a:custGeom>
            <a:avLst/>
            <a:gdLst>
              <a:gd name="connsiteX0" fmla="*/ 46443 w 121767"/>
              <a:gd name="connsiteY0" fmla="*/ 66751 h 139801"/>
              <a:gd name="connsiteX1" fmla="*/ 121766 w 121767"/>
              <a:gd name="connsiteY1" fmla="*/ 36093 h 139801"/>
              <a:gd name="connsiteX2" fmla="*/ 24777 w 121767"/>
              <a:gd name="connsiteY2" fmla="*/ 139801 h 139801"/>
              <a:gd name="connsiteX3" fmla="*/ 0 w 121767"/>
              <a:gd name="connsiteY3" fmla="*/ 0 h 139801"/>
              <a:gd name="connsiteX4" fmla="*/ 46443 w 121767"/>
              <a:gd name="connsiteY4" fmla="*/ 66751 h 13980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21767" h="139801">
                <a:moveTo>
                  <a:pt x="46443" y="66751"/>
                </a:moveTo>
                <a:lnTo>
                  <a:pt x="121766" y="36093"/>
                </a:lnTo>
                <a:lnTo>
                  <a:pt x="24777" y="139801"/>
                </a:lnTo>
                <a:lnTo>
                  <a:pt x="0" y="0"/>
                </a:lnTo>
                <a:lnTo>
                  <a:pt x="46443" y="6675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2" name="Freeform 3"/>
          <p:cNvSpPr/>
          <p:nvPr/>
        </p:nvSpPr>
        <p:spPr>
          <a:xfrm>
            <a:off x="9556750" y="3863975"/>
            <a:ext cx="534988" cy="241300"/>
          </a:xfrm>
          <a:custGeom>
            <a:avLst/>
            <a:gdLst>
              <a:gd name="connsiteX0" fmla="*/ 6350 w 534467"/>
              <a:gd name="connsiteY0" fmla="*/ 234950 h 241300"/>
              <a:gd name="connsiteX1" fmla="*/ 276403 w 534467"/>
              <a:gd name="connsiteY1" fmla="*/ 6350 h 241300"/>
              <a:gd name="connsiteX2" fmla="*/ 528117 w 534467"/>
              <a:gd name="connsiteY2" fmla="*/ 159334 h 241300"/>
            </a:gdLst>
            <a:ahLst/>
            <a:cxnLst>
              <a:cxn ang="0">
                <a:pos x="connsiteX0" y="connsiteY0"/>
              </a:cxn>
              <a:cxn ang="1">
                <a:pos x="connsiteX1" y="connsiteY1"/>
              </a:cxn>
              <a:cxn ang="2">
                <a:pos x="connsiteX2" y="connsiteY2"/>
              </a:cxn>
            </a:cxnLst>
            <a:rect l="l" t="t" r="r" b="b"/>
            <a:pathLst>
              <a:path w="534467" h="241300">
                <a:moveTo>
                  <a:pt x="6350" y="234950"/>
                </a:moveTo>
                <a:cubicBezTo>
                  <a:pt x="6350" y="120650"/>
                  <a:pt x="141376" y="6350"/>
                  <a:pt x="276403" y="6350"/>
                </a:cubicBezTo>
                <a:cubicBezTo>
                  <a:pt x="381584" y="6350"/>
                  <a:pt x="486765" y="75234"/>
                  <a:pt x="528117" y="159334"/>
                </a:cubicBez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3" name="Freeform 3"/>
          <p:cNvSpPr/>
          <p:nvPr/>
        </p:nvSpPr>
        <p:spPr>
          <a:xfrm>
            <a:off x="10012363" y="3959225"/>
            <a:ext cx="122238" cy="138113"/>
          </a:xfrm>
          <a:custGeom>
            <a:avLst/>
            <a:gdLst>
              <a:gd name="connsiteX0" fmla="*/ 73850 w 123279"/>
              <a:gd name="connsiteY0" fmla="*/ 64566 h 138531"/>
              <a:gd name="connsiteX1" fmla="*/ 123278 w 123279"/>
              <a:gd name="connsiteY1" fmla="*/ 0 h 138531"/>
              <a:gd name="connsiteX2" fmla="*/ 92163 w 123279"/>
              <a:gd name="connsiteY2" fmla="*/ 138531 h 138531"/>
              <a:gd name="connsiteX3" fmla="*/ 0 w 123279"/>
              <a:gd name="connsiteY3" fmla="*/ 30517 h 138531"/>
              <a:gd name="connsiteX4" fmla="*/ 73850 w 123279"/>
              <a:gd name="connsiteY4" fmla="*/ 64566 h 13853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23279" h="138531">
                <a:moveTo>
                  <a:pt x="73850" y="64566"/>
                </a:moveTo>
                <a:lnTo>
                  <a:pt x="123278" y="0"/>
                </a:lnTo>
                <a:lnTo>
                  <a:pt x="92163" y="138531"/>
                </a:lnTo>
                <a:lnTo>
                  <a:pt x="0" y="30517"/>
                </a:lnTo>
                <a:lnTo>
                  <a:pt x="73850" y="6456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4" name="Freeform 3"/>
          <p:cNvSpPr/>
          <p:nvPr/>
        </p:nvSpPr>
        <p:spPr>
          <a:xfrm>
            <a:off x="7610475" y="3663950"/>
            <a:ext cx="1958975" cy="441325"/>
          </a:xfrm>
          <a:custGeom>
            <a:avLst/>
            <a:gdLst>
              <a:gd name="connsiteX0" fmla="*/ 1953793 w 1960143"/>
              <a:gd name="connsiteY0" fmla="*/ 435241 h 441591"/>
              <a:gd name="connsiteX1" fmla="*/ 970534 w 1960143"/>
              <a:gd name="connsiteY1" fmla="*/ 6350 h 441591"/>
              <a:gd name="connsiteX2" fmla="*/ 6350 w 1960143"/>
              <a:gd name="connsiteY2" fmla="*/ 359638 h 441591"/>
            </a:gdLst>
            <a:ahLst/>
            <a:cxnLst>
              <a:cxn ang="0">
                <a:pos x="connsiteX0" y="connsiteY0"/>
              </a:cxn>
              <a:cxn ang="1">
                <a:pos x="connsiteX1" y="connsiteY1"/>
              </a:cxn>
              <a:cxn ang="2">
                <a:pos x="connsiteX2" y="connsiteY2"/>
              </a:cxn>
            </a:cxnLst>
            <a:rect l="l" t="t" r="r" b="b"/>
            <a:pathLst>
              <a:path w="1960143" h="441591">
                <a:moveTo>
                  <a:pt x="1953793" y="435241"/>
                </a:moveTo>
                <a:cubicBezTo>
                  <a:pt x="1953793" y="220789"/>
                  <a:pt x="1462164" y="6350"/>
                  <a:pt x="970534" y="6350"/>
                </a:cubicBezTo>
                <a:cubicBezTo>
                  <a:pt x="535927" y="6350"/>
                  <a:pt x="101333" y="173304"/>
                  <a:pt x="6350" y="359638"/>
                </a:cubicBez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5" name="Freeform 3"/>
          <p:cNvSpPr/>
          <p:nvPr/>
        </p:nvSpPr>
        <p:spPr>
          <a:xfrm>
            <a:off x="7567613" y="3959225"/>
            <a:ext cx="122238" cy="138113"/>
          </a:xfrm>
          <a:custGeom>
            <a:avLst/>
            <a:gdLst>
              <a:gd name="connsiteX0" fmla="*/ 48819 w 122987"/>
              <a:gd name="connsiteY0" fmla="*/ 65036 h 138823"/>
              <a:gd name="connsiteX1" fmla="*/ 122987 w 122987"/>
              <a:gd name="connsiteY1" fmla="*/ 31686 h 138823"/>
              <a:gd name="connsiteX2" fmla="*/ 29807 w 122987"/>
              <a:gd name="connsiteY2" fmla="*/ 138823 h 138823"/>
              <a:gd name="connsiteX3" fmla="*/ 0 w 122987"/>
              <a:gd name="connsiteY3" fmla="*/ 0 h 138823"/>
              <a:gd name="connsiteX4" fmla="*/ 48819 w 122987"/>
              <a:gd name="connsiteY4" fmla="*/ 65036 h 13882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22987" h="138823">
                <a:moveTo>
                  <a:pt x="48819" y="65036"/>
                </a:moveTo>
                <a:lnTo>
                  <a:pt x="122987" y="31686"/>
                </a:lnTo>
                <a:lnTo>
                  <a:pt x="29807" y="138823"/>
                </a:lnTo>
                <a:lnTo>
                  <a:pt x="0" y="0"/>
                </a:lnTo>
                <a:lnTo>
                  <a:pt x="48819" y="6503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6" name="Freeform 3"/>
          <p:cNvSpPr/>
          <p:nvPr/>
        </p:nvSpPr>
        <p:spPr>
          <a:xfrm>
            <a:off x="3654425" y="4084638"/>
            <a:ext cx="596900" cy="382588"/>
          </a:xfrm>
          <a:custGeom>
            <a:avLst/>
            <a:gdLst>
              <a:gd name="connsiteX0" fmla="*/ 12700 w 596900"/>
              <a:gd name="connsiteY0" fmla="*/ 72237 h 382600"/>
              <a:gd name="connsiteX1" fmla="*/ 72237 w 596900"/>
              <a:gd name="connsiteY1" fmla="*/ 12700 h 382600"/>
              <a:gd name="connsiteX2" fmla="*/ 524675 w 596900"/>
              <a:gd name="connsiteY2" fmla="*/ 12700 h 382600"/>
              <a:gd name="connsiteX3" fmla="*/ 584200 w 596900"/>
              <a:gd name="connsiteY3" fmla="*/ 72237 h 382600"/>
              <a:gd name="connsiteX4" fmla="*/ 584200 w 596900"/>
              <a:gd name="connsiteY4" fmla="*/ 310362 h 382600"/>
              <a:gd name="connsiteX5" fmla="*/ 524675 w 596900"/>
              <a:gd name="connsiteY5" fmla="*/ 369900 h 382600"/>
              <a:gd name="connsiteX6" fmla="*/ 72237 w 596900"/>
              <a:gd name="connsiteY6" fmla="*/ 369900 h 382600"/>
              <a:gd name="connsiteX7" fmla="*/ 12700 w 596900"/>
              <a:gd name="connsiteY7" fmla="*/ 310362 h 382600"/>
              <a:gd name="connsiteX8" fmla="*/ 12700 w 596900"/>
              <a:gd name="connsiteY8" fmla="*/ 72237 h 3826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596900" h="382600">
                <a:moveTo>
                  <a:pt x="12700" y="72237"/>
                </a:moveTo>
                <a:cubicBezTo>
                  <a:pt x="12700" y="39357"/>
                  <a:pt x="39357" y="12700"/>
                  <a:pt x="72237" y="12700"/>
                </a:cubicBezTo>
                <a:lnTo>
                  <a:pt x="524675" y="12700"/>
                </a:lnTo>
                <a:cubicBezTo>
                  <a:pt x="557555" y="12700"/>
                  <a:pt x="584200" y="39357"/>
                  <a:pt x="584200" y="72237"/>
                </a:cubicBezTo>
                <a:lnTo>
                  <a:pt x="584200" y="310362"/>
                </a:lnTo>
                <a:cubicBezTo>
                  <a:pt x="584200" y="343243"/>
                  <a:pt x="557555" y="369900"/>
                  <a:pt x="524675" y="369900"/>
                </a:cubicBezTo>
                <a:lnTo>
                  <a:pt x="72237" y="369900"/>
                </a:lnTo>
                <a:cubicBezTo>
                  <a:pt x="39357" y="369900"/>
                  <a:pt x="12700" y="343243"/>
                  <a:pt x="12700" y="310362"/>
                </a:cubicBezTo>
                <a:lnTo>
                  <a:pt x="12700" y="72237"/>
                </a:lnTo>
              </a:path>
            </a:pathLst>
          </a:custGeom>
          <a:solidFill>
            <a:srgbClr val="000000">
              <a:alpha val="0"/>
            </a:srgbClr>
          </a:solidFill>
          <a:ln w="25400">
            <a:solidFill>
              <a:srgbClr val="C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7" name="Freeform 3"/>
          <p:cNvSpPr/>
          <p:nvPr/>
        </p:nvSpPr>
        <p:spPr>
          <a:xfrm>
            <a:off x="4654550" y="4084638"/>
            <a:ext cx="596900" cy="382588"/>
          </a:xfrm>
          <a:custGeom>
            <a:avLst/>
            <a:gdLst>
              <a:gd name="connsiteX0" fmla="*/ 12700 w 596900"/>
              <a:gd name="connsiteY0" fmla="*/ 72237 h 382600"/>
              <a:gd name="connsiteX1" fmla="*/ 72237 w 596900"/>
              <a:gd name="connsiteY1" fmla="*/ 12700 h 382600"/>
              <a:gd name="connsiteX2" fmla="*/ 524674 w 596900"/>
              <a:gd name="connsiteY2" fmla="*/ 12700 h 382600"/>
              <a:gd name="connsiteX3" fmla="*/ 584200 w 596900"/>
              <a:gd name="connsiteY3" fmla="*/ 72237 h 382600"/>
              <a:gd name="connsiteX4" fmla="*/ 584200 w 596900"/>
              <a:gd name="connsiteY4" fmla="*/ 310362 h 382600"/>
              <a:gd name="connsiteX5" fmla="*/ 524674 w 596900"/>
              <a:gd name="connsiteY5" fmla="*/ 369900 h 382600"/>
              <a:gd name="connsiteX6" fmla="*/ 72237 w 596900"/>
              <a:gd name="connsiteY6" fmla="*/ 369900 h 382600"/>
              <a:gd name="connsiteX7" fmla="*/ 12700 w 596900"/>
              <a:gd name="connsiteY7" fmla="*/ 310362 h 382600"/>
              <a:gd name="connsiteX8" fmla="*/ 12700 w 596900"/>
              <a:gd name="connsiteY8" fmla="*/ 72237 h 3826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596900" h="382600">
                <a:moveTo>
                  <a:pt x="12700" y="72237"/>
                </a:moveTo>
                <a:cubicBezTo>
                  <a:pt x="12700" y="39357"/>
                  <a:pt x="39357" y="12700"/>
                  <a:pt x="72237" y="12700"/>
                </a:cubicBezTo>
                <a:lnTo>
                  <a:pt x="524674" y="12700"/>
                </a:lnTo>
                <a:cubicBezTo>
                  <a:pt x="557555" y="12700"/>
                  <a:pt x="584200" y="39357"/>
                  <a:pt x="584200" y="72237"/>
                </a:cubicBezTo>
                <a:lnTo>
                  <a:pt x="584200" y="310362"/>
                </a:lnTo>
                <a:cubicBezTo>
                  <a:pt x="584200" y="343243"/>
                  <a:pt x="557555" y="369900"/>
                  <a:pt x="524674" y="369900"/>
                </a:cubicBezTo>
                <a:lnTo>
                  <a:pt x="72237" y="369900"/>
                </a:lnTo>
                <a:cubicBezTo>
                  <a:pt x="39357" y="369900"/>
                  <a:pt x="12700" y="343243"/>
                  <a:pt x="12700" y="310362"/>
                </a:cubicBezTo>
                <a:lnTo>
                  <a:pt x="12700" y="72237"/>
                </a:lnTo>
              </a:path>
            </a:pathLst>
          </a:custGeom>
          <a:solidFill>
            <a:srgbClr val="000000">
              <a:alpha val="0"/>
            </a:srgbClr>
          </a:solidFill>
          <a:ln w="25400">
            <a:solidFill>
              <a:srgbClr val="C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8" name="Freeform 3"/>
          <p:cNvSpPr/>
          <p:nvPr/>
        </p:nvSpPr>
        <p:spPr>
          <a:xfrm>
            <a:off x="9272588" y="4084638"/>
            <a:ext cx="596900" cy="382588"/>
          </a:xfrm>
          <a:custGeom>
            <a:avLst/>
            <a:gdLst>
              <a:gd name="connsiteX0" fmla="*/ 12700 w 596900"/>
              <a:gd name="connsiteY0" fmla="*/ 72237 h 382600"/>
              <a:gd name="connsiteX1" fmla="*/ 72237 w 596900"/>
              <a:gd name="connsiteY1" fmla="*/ 12700 h 382600"/>
              <a:gd name="connsiteX2" fmla="*/ 524674 w 596900"/>
              <a:gd name="connsiteY2" fmla="*/ 12700 h 382600"/>
              <a:gd name="connsiteX3" fmla="*/ 584200 w 596900"/>
              <a:gd name="connsiteY3" fmla="*/ 72237 h 382600"/>
              <a:gd name="connsiteX4" fmla="*/ 584200 w 596900"/>
              <a:gd name="connsiteY4" fmla="*/ 310362 h 382600"/>
              <a:gd name="connsiteX5" fmla="*/ 524674 w 596900"/>
              <a:gd name="connsiteY5" fmla="*/ 369900 h 382600"/>
              <a:gd name="connsiteX6" fmla="*/ 72237 w 596900"/>
              <a:gd name="connsiteY6" fmla="*/ 369900 h 382600"/>
              <a:gd name="connsiteX7" fmla="*/ 12700 w 596900"/>
              <a:gd name="connsiteY7" fmla="*/ 310362 h 382600"/>
              <a:gd name="connsiteX8" fmla="*/ 12700 w 596900"/>
              <a:gd name="connsiteY8" fmla="*/ 72237 h 3826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596900" h="382600">
                <a:moveTo>
                  <a:pt x="12700" y="72237"/>
                </a:moveTo>
                <a:cubicBezTo>
                  <a:pt x="12700" y="39357"/>
                  <a:pt x="39357" y="12700"/>
                  <a:pt x="72237" y="12700"/>
                </a:cubicBezTo>
                <a:lnTo>
                  <a:pt x="524674" y="12700"/>
                </a:lnTo>
                <a:cubicBezTo>
                  <a:pt x="557555" y="12700"/>
                  <a:pt x="584200" y="39357"/>
                  <a:pt x="584200" y="72237"/>
                </a:cubicBezTo>
                <a:lnTo>
                  <a:pt x="584200" y="310362"/>
                </a:lnTo>
                <a:cubicBezTo>
                  <a:pt x="584200" y="343243"/>
                  <a:pt x="557555" y="369900"/>
                  <a:pt x="524674" y="369900"/>
                </a:cubicBezTo>
                <a:lnTo>
                  <a:pt x="72237" y="369900"/>
                </a:lnTo>
                <a:cubicBezTo>
                  <a:pt x="39357" y="369900"/>
                  <a:pt x="12700" y="343243"/>
                  <a:pt x="12700" y="310362"/>
                </a:cubicBezTo>
                <a:lnTo>
                  <a:pt x="12700" y="72237"/>
                </a:lnTo>
              </a:path>
            </a:pathLst>
          </a:custGeom>
          <a:solidFill>
            <a:srgbClr val="000000">
              <a:alpha val="0"/>
            </a:srgbClr>
          </a:solidFill>
          <a:ln w="25400">
            <a:solidFill>
              <a:srgbClr val="C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9" name="Freeform 3"/>
          <p:cNvSpPr/>
          <p:nvPr/>
        </p:nvSpPr>
        <p:spPr>
          <a:xfrm>
            <a:off x="2368550" y="4084638"/>
            <a:ext cx="811213" cy="382588"/>
          </a:xfrm>
          <a:custGeom>
            <a:avLst/>
            <a:gdLst>
              <a:gd name="connsiteX0" fmla="*/ 12700 w 811212"/>
              <a:gd name="connsiteY0" fmla="*/ 72237 h 382600"/>
              <a:gd name="connsiteX1" fmla="*/ 72237 w 811212"/>
              <a:gd name="connsiteY1" fmla="*/ 12700 h 382600"/>
              <a:gd name="connsiteX2" fmla="*/ 72237 w 811212"/>
              <a:gd name="connsiteY2" fmla="*/ 12700 h 382600"/>
              <a:gd name="connsiteX3" fmla="*/ 738987 w 811212"/>
              <a:gd name="connsiteY3" fmla="*/ 12700 h 382600"/>
              <a:gd name="connsiteX4" fmla="*/ 798512 w 811212"/>
              <a:gd name="connsiteY4" fmla="*/ 72237 h 382600"/>
              <a:gd name="connsiteX5" fmla="*/ 798512 w 811212"/>
              <a:gd name="connsiteY5" fmla="*/ 310362 h 382600"/>
              <a:gd name="connsiteX6" fmla="*/ 738987 w 811212"/>
              <a:gd name="connsiteY6" fmla="*/ 369900 h 382600"/>
              <a:gd name="connsiteX7" fmla="*/ 72237 w 811212"/>
              <a:gd name="connsiteY7" fmla="*/ 369900 h 382600"/>
              <a:gd name="connsiteX8" fmla="*/ 12700 w 811212"/>
              <a:gd name="connsiteY8" fmla="*/ 310362 h 382600"/>
              <a:gd name="connsiteX9" fmla="*/ 12700 w 811212"/>
              <a:gd name="connsiteY9" fmla="*/ 72237 h 3826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811212" h="382600">
                <a:moveTo>
                  <a:pt x="12700" y="72237"/>
                </a:moveTo>
                <a:cubicBezTo>
                  <a:pt x="12700" y="39357"/>
                  <a:pt x="39357" y="12700"/>
                  <a:pt x="72237" y="12700"/>
                </a:cubicBezTo>
                <a:lnTo>
                  <a:pt x="72237" y="12700"/>
                </a:lnTo>
                <a:lnTo>
                  <a:pt x="738987" y="12700"/>
                </a:lnTo>
                <a:cubicBezTo>
                  <a:pt x="771867" y="12700"/>
                  <a:pt x="798512" y="39357"/>
                  <a:pt x="798512" y="72237"/>
                </a:cubicBezTo>
                <a:lnTo>
                  <a:pt x="798512" y="310362"/>
                </a:lnTo>
                <a:cubicBezTo>
                  <a:pt x="798512" y="343243"/>
                  <a:pt x="771867" y="369900"/>
                  <a:pt x="738987" y="369900"/>
                </a:cubicBezTo>
                <a:lnTo>
                  <a:pt x="72237" y="369900"/>
                </a:lnTo>
                <a:cubicBezTo>
                  <a:pt x="39357" y="369900"/>
                  <a:pt x="12700" y="343243"/>
                  <a:pt x="12700" y="310362"/>
                </a:cubicBezTo>
                <a:lnTo>
                  <a:pt x="12700" y="72237"/>
                </a:lnTo>
              </a:path>
            </a:pathLst>
          </a:custGeom>
          <a:solidFill>
            <a:srgbClr val="000000">
              <a:alpha val="0"/>
            </a:srgbClr>
          </a:solidFill>
          <a:ln w="25400">
            <a:solidFill>
              <a:srgbClr val="00206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0" name="Freeform 3"/>
          <p:cNvSpPr/>
          <p:nvPr/>
        </p:nvSpPr>
        <p:spPr>
          <a:xfrm>
            <a:off x="8583613" y="4084638"/>
            <a:ext cx="596900" cy="382588"/>
          </a:xfrm>
          <a:custGeom>
            <a:avLst/>
            <a:gdLst>
              <a:gd name="connsiteX0" fmla="*/ 12700 w 596900"/>
              <a:gd name="connsiteY0" fmla="*/ 72237 h 382600"/>
              <a:gd name="connsiteX1" fmla="*/ 72237 w 596900"/>
              <a:gd name="connsiteY1" fmla="*/ 12700 h 382600"/>
              <a:gd name="connsiteX2" fmla="*/ 524674 w 596900"/>
              <a:gd name="connsiteY2" fmla="*/ 12700 h 382600"/>
              <a:gd name="connsiteX3" fmla="*/ 584200 w 596900"/>
              <a:gd name="connsiteY3" fmla="*/ 72237 h 382600"/>
              <a:gd name="connsiteX4" fmla="*/ 584200 w 596900"/>
              <a:gd name="connsiteY4" fmla="*/ 310362 h 382600"/>
              <a:gd name="connsiteX5" fmla="*/ 524674 w 596900"/>
              <a:gd name="connsiteY5" fmla="*/ 369900 h 382600"/>
              <a:gd name="connsiteX6" fmla="*/ 72237 w 596900"/>
              <a:gd name="connsiteY6" fmla="*/ 369900 h 382600"/>
              <a:gd name="connsiteX7" fmla="*/ 12700 w 596900"/>
              <a:gd name="connsiteY7" fmla="*/ 310362 h 382600"/>
              <a:gd name="connsiteX8" fmla="*/ 12700 w 596900"/>
              <a:gd name="connsiteY8" fmla="*/ 72237 h 3826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596900" h="382600">
                <a:moveTo>
                  <a:pt x="12700" y="72237"/>
                </a:moveTo>
                <a:cubicBezTo>
                  <a:pt x="12700" y="39357"/>
                  <a:pt x="39357" y="12700"/>
                  <a:pt x="72237" y="12700"/>
                </a:cubicBezTo>
                <a:lnTo>
                  <a:pt x="524674" y="12700"/>
                </a:lnTo>
                <a:cubicBezTo>
                  <a:pt x="557555" y="12700"/>
                  <a:pt x="584200" y="39357"/>
                  <a:pt x="584200" y="72237"/>
                </a:cubicBezTo>
                <a:lnTo>
                  <a:pt x="584200" y="310362"/>
                </a:lnTo>
                <a:cubicBezTo>
                  <a:pt x="584200" y="343243"/>
                  <a:pt x="557555" y="369900"/>
                  <a:pt x="524674" y="369900"/>
                </a:cubicBezTo>
                <a:lnTo>
                  <a:pt x="72237" y="369900"/>
                </a:lnTo>
                <a:cubicBezTo>
                  <a:pt x="39357" y="369900"/>
                  <a:pt x="12700" y="343243"/>
                  <a:pt x="12700" y="310362"/>
                </a:cubicBezTo>
                <a:lnTo>
                  <a:pt x="12700" y="72237"/>
                </a:lnTo>
              </a:path>
            </a:pathLst>
          </a:custGeom>
          <a:solidFill>
            <a:srgbClr val="000000">
              <a:alpha val="0"/>
            </a:srgbClr>
          </a:solidFill>
          <a:ln w="25400">
            <a:solidFill>
              <a:srgbClr val="00206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8722" name="Picture 3"/>
          <p:cNvPicPr>
            <a:picLocks noChangeAspect="1"/>
          </p:cNvPicPr>
          <p:nvPr/>
        </p:nvPicPr>
        <p:blipFill>
          <a:blip r:embed="rId1"/>
          <a:stretch>
            <a:fillRect/>
          </a:stretch>
        </p:blipFill>
        <p:spPr>
          <a:xfrm>
            <a:off x="1790700" y="1028700"/>
            <a:ext cx="6819900" cy="850900"/>
          </a:xfrm>
          <a:prstGeom prst="rect">
            <a:avLst/>
          </a:prstGeom>
          <a:noFill/>
          <a:ln w="9525">
            <a:noFill/>
          </a:ln>
        </p:spPr>
      </p:pic>
      <p:pic>
        <p:nvPicPr>
          <p:cNvPr id="28723" name="Picture 3"/>
          <p:cNvPicPr>
            <a:picLocks noChangeAspect="1"/>
          </p:cNvPicPr>
          <p:nvPr/>
        </p:nvPicPr>
        <p:blipFill>
          <a:blip r:embed="rId2"/>
          <a:stretch>
            <a:fillRect/>
          </a:stretch>
        </p:blipFill>
        <p:spPr>
          <a:xfrm>
            <a:off x="1625600" y="2768600"/>
            <a:ext cx="8851900" cy="1930400"/>
          </a:xfrm>
          <a:prstGeom prst="rect">
            <a:avLst/>
          </a:prstGeom>
          <a:noFill/>
          <a:ln w="9525">
            <a:noFill/>
          </a:ln>
        </p:spPr>
      </p:pic>
      <p:pic>
        <p:nvPicPr>
          <p:cNvPr id="28724" name="Picture 3"/>
          <p:cNvPicPr>
            <a:picLocks noChangeAspect="1"/>
          </p:cNvPicPr>
          <p:nvPr/>
        </p:nvPicPr>
        <p:blipFill>
          <a:blip r:embed="rId3"/>
          <a:stretch>
            <a:fillRect/>
          </a:stretch>
        </p:blipFill>
        <p:spPr>
          <a:xfrm>
            <a:off x="2362200" y="4775200"/>
            <a:ext cx="1308100" cy="419100"/>
          </a:xfrm>
          <a:prstGeom prst="rect">
            <a:avLst/>
          </a:prstGeom>
          <a:noFill/>
          <a:ln w="9525">
            <a:noFill/>
          </a:ln>
        </p:spPr>
      </p:pic>
      <p:pic>
        <p:nvPicPr>
          <p:cNvPr id="28725" name="Picture 3"/>
          <p:cNvPicPr>
            <a:picLocks noChangeAspect="1"/>
          </p:cNvPicPr>
          <p:nvPr/>
        </p:nvPicPr>
        <p:blipFill>
          <a:blip r:embed="rId4"/>
          <a:stretch>
            <a:fillRect/>
          </a:stretch>
        </p:blipFill>
        <p:spPr>
          <a:xfrm>
            <a:off x="1638300" y="5283200"/>
            <a:ext cx="2844800" cy="1498600"/>
          </a:xfrm>
          <a:prstGeom prst="rect">
            <a:avLst/>
          </a:prstGeom>
          <a:noFill/>
          <a:ln w="9525">
            <a:noFill/>
          </a:ln>
        </p:spPr>
      </p:pic>
      <p:pic>
        <p:nvPicPr>
          <p:cNvPr id="28726" name="Picture 3"/>
          <p:cNvPicPr>
            <a:picLocks noChangeAspect="1"/>
          </p:cNvPicPr>
          <p:nvPr/>
        </p:nvPicPr>
        <p:blipFill>
          <a:blip r:embed="rId5"/>
          <a:stretch>
            <a:fillRect/>
          </a:stretch>
        </p:blipFill>
        <p:spPr>
          <a:xfrm>
            <a:off x="4724400" y="5461000"/>
            <a:ext cx="977900" cy="1181100"/>
          </a:xfrm>
          <a:prstGeom prst="rect">
            <a:avLst/>
          </a:prstGeom>
          <a:noFill/>
          <a:ln w="9525">
            <a:noFill/>
          </a:ln>
        </p:spPr>
      </p:pic>
      <p:graphicFrame>
        <p:nvGraphicFramePr>
          <p:cNvPr id="55" name="表格 4"/>
          <p:cNvGraphicFramePr>
            <a:graphicFrameLocks noGrp="1"/>
          </p:cNvGraphicFramePr>
          <p:nvPr/>
        </p:nvGraphicFramePr>
        <p:xfrm>
          <a:off x="5915025" y="5413375"/>
          <a:ext cx="4429125" cy="1112520"/>
        </p:xfrm>
        <a:graphic>
          <a:graphicData uri="http://schemas.openxmlformats.org/drawingml/2006/table">
            <a:tbl>
              <a:tblPr/>
              <a:tblGrid>
                <a:gridCol w="1919605"/>
                <a:gridCol w="2509520"/>
              </a:tblGrid>
              <a:tr h="370840">
                <a:tc>
                  <a:txBody>
                    <a:bodyPr/>
                    <a:lstStyle/>
                    <a:p>
                      <a:pPr algn="r"/>
                      <a:r>
                        <a:rPr lang="en-US" altLang="zh-CN" sz="1800" b="1" dirty="0" smtClean="0">
                          <a:solidFill>
                            <a:srgbClr val="FFFFFF"/>
                          </a:solidFill>
                          <a:latin typeface="微软雅黑" panose="020B0503020204020204" charset="-122"/>
                          <a:cs typeface="微软雅黑" panose="020B0503020204020204" charset="-122"/>
                        </a:rPr>
                        <a:t>Query</a:t>
                      </a:r>
                      <a:endParaRPr lang="zh-CN" altLang="en-US" sz="1800" b="1" dirty="0" smtClean="0">
                        <a:solidFill>
                          <a:srgbClr val="FFFFFF"/>
                        </a:solidFill>
                        <a:latin typeface="微软雅黑" panose="020B0503020204020204" charset="-122"/>
                        <a:cs typeface="微软雅黑" panose="020B0503020204020204" charset="-122"/>
                      </a:endParaRPr>
                    </a:p>
                  </a:txBody>
                  <a:tcPr>
                    <a:lnL w="0" cmpd="sng">
                      <a:solidFill>
                        <a:srgbClr val="FFFFFF"/>
                      </a:solidFill>
                      <a:prstDash val="solid"/>
                    </a:lnL>
                    <a:lnR w="1" cap="flat" cmpd="sng" algn="ctr">
                      <a:solidFill>
                        <a:srgbClr val="FFFFFF"/>
                      </a:solidFill>
                      <a:prstDash val="solid"/>
                      <a:round/>
                      <a:headEnd type="none" w="med" len="med"/>
                      <a:tailEnd type="none" w="med" len="med"/>
                    </a:lnR>
                    <a:lnT w="1" cmpd="sng">
                      <a:solidFill>
                        <a:srgbClr val="FFFFFF"/>
                      </a:solidFill>
                      <a:prstDash val="solid"/>
                    </a:lnT>
                    <a:lnB w="3" cap="flat" cmpd="sng" algn="ctr">
                      <a:solidFill>
                        <a:srgbClr val="FFFFFF"/>
                      </a:solidFill>
                      <a:prstDash val="solid"/>
                      <a:round/>
                      <a:headEnd type="none" w="med" len="med"/>
                      <a:tailEnd type="none" w="med" len="med"/>
                    </a:lnB>
                    <a:solidFill>
                      <a:srgbClr val="C0504D"/>
                    </a:solidFill>
                  </a:tcPr>
                </a:tc>
                <a:tc>
                  <a:txBody>
                    <a:bodyPr/>
                    <a:lstStyle/>
                    <a:p>
                      <a:pPr algn="l"/>
                      <a:r>
                        <a:rPr lang="en-US" altLang="zh-CN" sz="1800" b="1" dirty="0" smtClean="0">
                          <a:solidFill>
                            <a:srgbClr val="FFFFFF"/>
                          </a:solidFill>
                          <a:latin typeface="微软雅黑" panose="020B0503020204020204" charset="-122"/>
                          <a:cs typeface="微软雅黑" panose="020B0503020204020204" charset="-122"/>
                        </a:rPr>
                        <a:t>颜良</a:t>
                      </a:r>
                      <a:endParaRPr lang="zh-CN" altLang="en-US" sz="1800" b="1" dirty="0" smtClean="0">
                        <a:solidFill>
                          <a:srgbClr val="FFFFFF"/>
                        </a:solidFill>
                        <a:latin typeface="微软雅黑" panose="020B0503020204020204" charset="-122"/>
                        <a:cs typeface="微软雅黑" panose="020B0503020204020204" charset="-122"/>
                      </a:endParaRPr>
                    </a:p>
                  </a:txBody>
                  <a:tcPr>
                    <a:lnL w="1" cap="flat" cmpd="sng" algn="ctr">
                      <a:solidFill>
                        <a:srgbClr val="FFFFFF"/>
                      </a:solidFill>
                      <a:prstDash val="solid"/>
                      <a:round/>
                      <a:headEnd type="none" w="med" len="med"/>
                      <a:tailEnd type="none" w="med" len="med"/>
                    </a:lnL>
                    <a:lnR w="1" cmpd="sng">
                      <a:solidFill>
                        <a:srgbClr val="FFFFFF"/>
                      </a:solidFill>
                      <a:prstDash val="soli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C0504D"/>
                    </a:solidFill>
                  </a:tcPr>
                </a:tc>
              </a:tr>
              <a:tr h="370840">
                <a:tc>
                  <a:txBody>
                    <a:bodyPr/>
                    <a:lstStyle/>
                    <a:p>
                      <a:pPr algn="l"/>
                      <a:r>
                        <a:rPr lang="en-US" altLang="zh-CN" sz="1800" b="1" dirty="0" smtClean="0">
                          <a:solidFill>
                            <a:srgbClr val="000000"/>
                          </a:solidFill>
                          <a:latin typeface="微软雅黑" panose="020B0503020204020204" charset="-122"/>
                          <a:cs typeface="微软雅黑" panose="020B0503020204020204" charset="-122"/>
                        </a:rPr>
                        <a:t>RelatedEntity</a:t>
                      </a:r>
                      <a:endParaRPr lang="zh-CN" altLang="en-US" sz="1800" b="1" dirty="0" smtClean="0">
                        <a:solidFill>
                          <a:srgbClr val="000000"/>
                        </a:solidFill>
                        <a:latin typeface="微软雅黑" panose="020B0503020204020204" charset="-122"/>
                        <a:cs typeface="微软雅黑" panose="020B0503020204020204"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D0D0"/>
                    </a:solidFill>
                  </a:tcPr>
                </a:tc>
                <a:tc>
                  <a:txBody>
                    <a:bodyPr/>
                    <a:lstStyle/>
                    <a:p>
                      <a:pPr algn="l"/>
                      <a:r>
                        <a:rPr lang="en-US" altLang="zh-CN" sz="1800" b="1" dirty="0" smtClean="0">
                          <a:solidFill>
                            <a:srgbClr val="000000"/>
                          </a:solidFill>
                          <a:latin typeface="微软雅黑" panose="020B0503020204020204" charset="-122"/>
                          <a:cs typeface="微软雅黑" panose="020B0503020204020204" charset="-122"/>
                        </a:rPr>
                        <a:t>关公</a:t>
                      </a:r>
                      <a:endParaRPr lang="zh-CN" altLang="en-US" sz="1800" b="1" dirty="0" smtClean="0">
                        <a:solidFill>
                          <a:srgbClr val="000000"/>
                        </a:solidFill>
                        <a:latin typeface="微软雅黑" panose="020B0503020204020204" charset="-122"/>
                        <a:cs typeface="微软雅黑" panose="020B0503020204020204"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D0D0"/>
                    </a:solidFill>
                  </a:tcPr>
                </a:tc>
              </a:tr>
              <a:tr h="370840">
                <a:tc>
                  <a:txBody>
                    <a:bodyPr/>
                    <a:lstStyle/>
                    <a:p>
                      <a:pPr algn="r"/>
                      <a:r>
                        <a:rPr lang="en-US" altLang="zh-CN" sz="1800" b="1" dirty="0" smtClean="0">
                          <a:solidFill>
                            <a:srgbClr val="000000"/>
                          </a:solidFill>
                          <a:latin typeface="微软雅黑" panose="020B0503020204020204" charset="-122"/>
                          <a:cs typeface="微软雅黑" panose="020B0503020204020204" charset="-122"/>
                        </a:rPr>
                        <a:t>推荐理由</a:t>
                      </a:r>
                      <a:endParaRPr lang="zh-CN" altLang="en-US" sz="1800" b="1" dirty="0" smtClean="0">
                        <a:solidFill>
                          <a:srgbClr val="000000"/>
                        </a:solidFill>
                        <a:latin typeface="微软雅黑" panose="020B0503020204020204" charset="-122"/>
                        <a:cs typeface="微软雅黑" panose="020B0503020204020204"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mpd="sng">
                      <a:solidFill>
                        <a:srgbClr val="FFFFFF"/>
                      </a:solidFill>
                      <a:prstDash val="solid"/>
                    </a:lnB>
                    <a:solidFill>
                      <a:srgbClr val="F4E9E9"/>
                    </a:solidFill>
                  </a:tcPr>
                </a:tc>
                <a:tc>
                  <a:txBody>
                    <a:bodyPr/>
                    <a:lstStyle/>
                    <a:p>
                      <a:pPr algn="ctr"/>
                      <a:r>
                        <a:rPr lang="en-US" altLang="zh-CN" sz="1800" b="1" dirty="0" smtClean="0">
                          <a:solidFill>
                            <a:srgbClr val="000000"/>
                          </a:solidFill>
                          <a:latin typeface="微软雅黑" panose="020B0503020204020204" charset="-122"/>
                          <a:cs typeface="微软雅黑" panose="020B0503020204020204" charset="-122"/>
                        </a:rPr>
                        <a:t>在大坯山一刀杀死颜良</a:t>
                      </a:r>
                      <a:endParaRPr lang="zh-CN" altLang="en-US" sz="1800" b="1" dirty="0" smtClean="0">
                        <a:solidFill>
                          <a:srgbClr val="000000"/>
                        </a:solidFill>
                        <a:latin typeface="微软雅黑" panose="020B0503020204020204" charset="-122"/>
                        <a:cs typeface="微软雅黑" panose="020B0503020204020204"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E9E9"/>
                    </a:solidFill>
                  </a:tcPr>
                </a:tc>
              </a:tr>
            </a:tbl>
          </a:graphicData>
        </a:graphic>
      </p:graphicFrame>
      <p:sp>
        <p:nvSpPr>
          <p:cNvPr id="2" name="TextBox 1"/>
          <p:cNvSpPr txBox="1"/>
          <p:nvPr/>
        </p:nvSpPr>
        <p:spPr>
          <a:xfrm>
            <a:off x="1930400" y="330200"/>
            <a:ext cx="4926330" cy="1327785"/>
          </a:xfrm>
          <a:prstGeom prst="rect">
            <a:avLst/>
          </a:prstGeom>
          <a:noFill/>
        </p:spPr>
        <p:txBody>
          <a:bodyPr wrap="none" lIns="0" tIns="0" rIns="0" rtlCol="0">
            <a:spAutoFit/>
          </a:bodyPr>
          <a:lstStyle/>
          <a:p>
            <a:pPr marR="0" defTabSz="914400" eaLnBrk="1" fontAlgn="auto" hangingPunct="1">
              <a:lnSpc>
                <a:spcPts val="4200"/>
              </a:lnSpc>
              <a:spcBef>
                <a:spcPts val="0"/>
              </a:spcBef>
              <a:spcAft>
                <a:spcPts val="0"/>
              </a:spcAft>
              <a:buClrTx/>
              <a:buSzTx/>
              <a:buFontTx/>
              <a:buNone/>
              <a:tabLst>
                <a:tab pos="76200" algn="l"/>
              </a:tabLst>
              <a:defRPr/>
            </a:pPr>
            <a:r>
              <a:rPr kumimoji="0" lang="en-US" altLang="zh-CN" sz="3205" b="1" kern="1200" cap="none" spc="0" normalizeH="0" baseline="0" noProof="0" dirty="0" smtClean="0">
                <a:solidFill>
                  <a:srgbClr val="000000"/>
                </a:solidFill>
                <a:latin typeface="微软雅黑" panose="020B0503020204020204" charset="-122"/>
                <a:ea typeface="+mn-ea"/>
                <a:cs typeface="微软雅黑" panose="020B0503020204020204" charset="-122"/>
              </a:rPr>
              <a:t>实体关系型推荐理由挖掘-2</a:t>
            </a:r>
            <a:endParaRPr kumimoji="0" lang="en-US" altLang="zh-CN" sz="3205" b="1" kern="1200" cap="none" spc="0" normalizeH="0" baseline="0" noProof="0" dirty="0" smtClean="0">
              <a:solidFill>
                <a:srgbClr val="000000"/>
              </a:solidFill>
              <a:latin typeface="微软雅黑" panose="020B0503020204020204" charset="-122"/>
              <a:ea typeface="+mn-ea"/>
              <a:cs typeface="微软雅黑" panose="020B0503020204020204" charset="-122"/>
            </a:endParaRPr>
          </a:p>
          <a:p>
            <a:pPr marR="0" defTabSz="914400" eaLnBrk="1" fontAlgn="auto" hangingPunct="1">
              <a:lnSpc>
                <a:spcPts val="1000"/>
              </a:lnSpc>
              <a:spcBef>
                <a:spcPts val="0"/>
              </a:spcBef>
              <a:spcAft>
                <a:spcPts val="0"/>
              </a:spcAft>
              <a:buClrTx/>
              <a:buSzTx/>
              <a:buFontTx/>
              <a:buNone/>
              <a:defRPr/>
            </a:pPr>
            <a:endParaRPr kumimoji="0" lang="en-US" altLang="zh-CN" kern="1200" cap="none" spc="0" normalizeH="0" baseline="0" noProof="0" dirty="0" smtClean="0">
              <a:latin typeface="+mn-lt"/>
              <a:ea typeface="+mn-ea"/>
              <a:cs typeface="+mn-cs"/>
            </a:endParaRPr>
          </a:p>
          <a:p>
            <a:pPr marR="0" defTabSz="914400" eaLnBrk="1" fontAlgn="auto" hangingPunct="1">
              <a:lnSpc>
                <a:spcPts val="1000"/>
              </a:lnSpc>
              <a:spcBef>
                <a:spcPts val="0"/>
              </a:spcBef>
              <a:spcAft>
                <a:spcPts val="0"/>
              </a:spcAft>
              <a:buClrTx/>
              <a:buSzTx/>
              <a:buFontTx/>
              <a:buNone/>
              <a:defRPr/>
            </a:pPr>
            <a:endParaRPr kumimoji="0" lang="en-US" altLang="zh-CN" kern="1200" cap="none" spc="0" normalizeH="0" baseline="0" noProof="0" dirty="0" smtClean="0">
              <a:latin typeface="+mn-lt"/>
              <a:ea typeface="+mn-ea"/>
              <a:cs typeface="+mn-cs"/>
            </a:endParaRPr>
          </a:p>
          <a:p>
            <a:pPr marR="0" defTabSz="914400" eaLnBrk="1" fontAlgn="auto" hangingPunct="1">
              <a:lnSpc>
                <a:spcPts val="1000"/>
              </a:lnSpc>
              <a:spcBef>
                <a:spcPts val="0"/>
              </a:spcBef>
              <a:spcAft>
                <a:spcPts val="0"/>
              </a:spcAft>
              <a:buClrTx/>
              <a:buSzTx/>
              <a:buFontTx/>
              <a:buNone/>
              <a:defRPr/>
            </a:pPr>
            <a:endParaRPr kumimoji="0" lang="en-US" altLang="zh-CN" kern="1200" cap="none" spc="0" normalizeH="0" baseline="0" noProof="0" dirty="0" smtClean="0">
              <a:latin typeface="+mn-lt"/>
              <a:ea typeface="+mn-ea"/>
              <a:cs typeface="+mn-cs"/>
            </a:endParaRPr>
          </a:p>
          <a:p>
            <a:pPr marR="0" defTabSz="914400" eaLnBrk="1" fontAlgn="auto" hangingPunct="1">
              <a:lnSpc>
                <a:spcPts val="2800"/>
              </a:lnSpc>
              <a:spcBef>
                <a:spcPts val="0"/>
              </a:spcBef>
              <a:spcAft>
                <a:spcPts val="0"/>
              </a:spcAft>
              <a:buClrTx/>
              <a:buSzTx/>
              <a:buFontTx/>
              <a:buNone/>
              <a:tabLst>
                <a:tab pos="76200" algn="l"/>
              </a:tabLst>
              <a:defRPr/>
            </a:pPr>
            <a:r>
              <a:rPr kumimoji="0" lang="en-US" altLang="zh-CN" kern="1200" cap="none" spc="0" normalizeH="0" baseline="0" noProof="0" dirty="0" smtClean="0">
                <a:latin typeface="+mn-lt"/>
                <a:ea typeface="+mn-ea"/>
                <a:cs typeface="+mn-cs"/>
              </a:rPr>
              <a:t>	</a:t>
            </a:r>
            <a:r>
              <a:rPr kumimoji="0" lang="en-US" altLang="zh-CN" sz="2005" b="1" kern="1200" cap="none" spc="0" normalizeH="0" baseline="0" noProof="0" dirty="0" smtClean="0">
                <a:solidFill>
                  <a:srgbClr val="FFFFFF"/>
                </a:solidFill>
                <a:latin typeface="微软雅黑" panose="020B0503020204020204" charset="-122"/>
                <a:ea typeface="+mn-ea"/>
                <a:cs typeface="微软雅黑" panose="020B0503020204020204" charset="-122"/>
              </a:rPr>
              <a:t>基于句法分析从自由文本中挖掘实体间关系</a:t>
            </a:r>
            <a:endParaRPr kumimoji="0" lang="en-US" altLang="zh-CN" sz="2005" b="1" kern="1200" cap="none" spc="0" normalizeH="0" baseline="0" noProof="0" dirty="0" smtClean="0">
              <a:solidFill>
                <a:srgbClr val="FFFFFF"/>
              </a:solidFill>
              <a:latin typeface="微软雅黑" panose="020B0503020204020204" charset="-122"/>
              <a:ea typeface="+mn-ea"/>
              <a:cs typeface="微软雅黑" panose="020B0503020204020204" charset="-122"/>
            </a:endParaRPr>
          </a:p>
        </p:txBody>
      </p:sp>
      <p:sp>
        <p:nvSpPr>
          <p:cNvPr id="28746" name="TextBox 1"/>
          <p:cNvSpPr txBox="1"/>
          <p:nvPr/>
        </p:nvSpPr>
        <p:spPr>
          <a:xfrm>
            <a:off x="2070100" y="1943100"/>
            <a:ext cx="133350" cy="391795"/>
          </a:xfrm>
          <a:prstGeom prst="rect">
            <a:avLst/>
          </a:prstGeom>
          <a:noFill/>
          <a:ln w="9525">
            <a:noFill/>
          </a:ln>
        </p:spPr>
        <p:txBody>
          <a:bodyPr wrap="none" lIns="0" tIns="0" rIns="0">
            <a:spAutoFit/>
          </a:bodyPr>
          <a:p>
            <a:pPr eaLnBrk="1" hangingPunct="1">
              <a:lnSpc>
                <a:spcPts val="2700"/>
              </a:lnSpc>
            </a:pPr>
            <a:r>
              <a:rPr lang="en-US" altLang="zh-CN" sz="3000" dirty="0">
                <a:solidFill>
                  <a:srgbClr val="000000"/>
                </a:solidFill>
                <a:latin typeface="Times New Roman" panose="02020603050405020304" pitchFamily="18" charset="0"/>
                <a:ea typeface="宋体" panose="02010600030101010101" pitchFamily="2" charset="-122"/>
              </a:rPr>
              <a:t>•</a:t>
            </a:r>
            <a:endParaRPr lang="en-US" altLang="zh-CN" sz="3000" dirty="0">
              <a:solidFill>
                <a:srgbClr val="000000"/>
              </a:solidFill>
              <a:latin typeface="Times New Roman" panose="02020603050405020304" pitchFamily="18" charset="0"/>
              <a:ea typeface="宋体" panose="02010600030101010101" pitchFamily="2" charset="-122"/>
            </a:endParaRPr>
          </a:p>
        </p:txBody>
      </p:sp>
      <p:sp>
        <p:nvSpPr>
          <p:cNvPr id="57" name="TextBox 1"/>
          <p:cNvSpPr txBox="1"/>
          <p:nvPr/>
        </p:nvSpPr>
        <p:spPr>
          <a:xfrm>
            <a:off x="2413000" y="1943100"/>
            <a:ext cx="7402830" cy="365760"/>
          </a:xfrm>
          <a:prstGeom prst="rect">
            <a:avLst/>
          </a:prstGeom>
          <a:noFill/>
        </p:spPr>
        <p:txBody>
          <a:bodyPr wrap="none" lIns="0" tIns="0" rIns="0" rtlCol="0">
            <a:spAutoFit/>
          </a:bodyPr>
          <a:lstStyle/>
          <a:p>
            <a:pPr marR="0" defTabSz="914400" eaLnBrk="1" fontAlgn="auto" hangingPunct="1">
              <a:lnSpc>
                <a:spcPts val="2500"/>
              </a:lnSpc>
              <a:spcBef>
                <a:spcPts val="0"/>
              </a:spcBef>
              <a:spcAft>
                <a:spcPts val="0"/>
              </a:spcAft>
              <a:buClrTx/>
              <a:buSzTx/>
              <a:buFontTx/>
              <a:buNone/>
              <a:defRPr/>
            </a:pPr>
            <a:r>
              <a:rPr kumimoji="0" lang="en-US" altLang="zh-CN" sz="2005" kern="1200" cap="none" spc="0" normalizeH="0" baseline="0" noProof="0" dirty="0" smtClean="0">
                <a:solidFill>
                  <a:srgbClr val="000000"/>
                </a:solidFill>
                <a:latin typeface="微软雅黑" panose="020B0503020204020204" charset="-122"/>
                <a:ea typeface="+mn-ea"/>
                <a:cs typeface="微软雅黑" panose="020B0503020204020204" charset="-122"/>
              </a:rPr>
              <a:t>对海量网页数据进行句法分析，从实体间的句法路径挖掘实体关系</a:t>
            </a:r>
            <a:endParaRPr kumimoji="0" lang="en-US" altLang="zh-CN" sz="2005" kern="1200" cap="none" spc="0" normalizeH="0" baseline="0" noProof="0" dirty="0" smtClean="0">
              <a:solidFill>
                <a:srgbClr val="000000"/>
              </a:solidFill>
              <a:latin typeface="微软雅黑" panose="020B0503020204020204" charset="-122"/>
              <a:ea typeface="+mn-ea"/>
              <a:cs typeface="微软雅黑" panose="020B0503020204020204" charset="-122"/>
            </a:endParaRPr>
          </a:p>
        </p:txBody>
      </p:sp>
      <p:sp>
        <p:nvSpPr>
          <p:cNvPr id="28748" name="TextBox 1"/>
          <p:cNvSpPr txBox="1"/>
          <p:nvPr/>
        </p:nvSpPr>
        <p:spPr>
          <a:xfrm>
            <a:off x="3721100" y="5702300"/>
            <a:ext cx="457200" cy="340360"/>
          </a:xfrm>
          <a:prstGeom prst="rect">
            <a:avLst/>
          </a:prstGeom>
          <a:noFill/>
          <a:ln w="9525">
            <a:noFill/>
          </a:ln>
        </p:spPr>
        <p:txBody>
          <a:bodyPr wrap="none" lIns="0" tIns="0" rIns="0">
            <a:spAutoFit/>
          </a:bodyPr>
          <a:p>
            <a:pPr eaLnBrk="1" hangingPunct="1">
              <a:lnSpc>
                <a:spcPts val="2300"/>
              </a:lnSpc>
            </a:pPr>
            <a:r>
              <a:rPr lang="en-US" altLang="zh-CN" dirty="0">
                <a:solidFill>
                  <a:srgbClr val="000000"/>
                </a:solidFill>
                <a:latin typeface="微软雅黑" panose="020B0503020204020204" charset="-122"/>
                <a:ea typeface="宋体" panose="02010600030101010101" pitchFamily="2" charset="-122"/>
              </a:rPr>
              <a:t>颜良</a:t>
            </a:r>
            <a:endParaRPr lang="en-US" altLang="zh-CN" dirty="0">
              <a:solidFill>
                <a:srgbClr val="000000"/>
              </a:solidFill>
              <a:latin typeface="微软雅黑" panose="020B0503020204020204" charset="-122"/>
              <a:ea typeface="宋体" panose="02010600030101010101" pitchFamily="2" charset="-122"/>
            </a:endParaRPr>
          </a:p>
        </p:txBody>
      </p:sp>
      <p:sp>
        <p:nvSpPr>
          <p:cNvPr id="28749" name="TextBox 1"/>
          <p:cNvSpPr txBox="1"/>
          <p:nvPr/>
        </p:nvSpPr>
        <p:spPr>
          <a:xfrm>
            <a:off x="2006600" y="5702300"/>
            <a:ext cx="457200" cy="340360"/>
          </a:xfrm>
          <a:prstGeom prst="rect">
            <a:avLst/>
          </a:prstGeom>
          <a:noFill/>
          <a:ln w="9525">
            <a:noFill/>
          </a:ln>
        </p:spPr>
        <p:txBody>
          <a:bodyPr wrap="none" lIns="0" tIns="0" rIns="0">
            <a:spAutoFit/>
          </a:bodyPr>
          <a:p>
            <a:pPr eaLnBrk="1" hangingPunct="1">
              <a:lnSpc>
                <a:spcPts val="2300"/>
              </a:lnSpc>
            </a:pPr>
            <a:r>
              <a:rPr lang="en-US" altLang="zh-CN" dirty="0">
                <a:solidFill>
                  <a:srgbClr val="000000"/>
                </a:solidFill>
                <a:latin typeface="微软雅黑" panose="020B0503020204020204" charset="-122"/>
                <a:ea typeface="宋体" panose="02010600030101010101" pitchFamily="2" charset="-122"/>
              </a:rPr>
              <a:t>关公</a:t>
            </a:r>
            <a:endParaRPr lang="en-US" altLang="zh-CN" dirty="0">
              <a:solidFill>
                <a:srgbClr val="000000"/>
              </a:solidFill>
              <a:latin typeface="微软雅黑" panose="020B0503020204020204" charset="-122"/>
              <a:ea typeface="宋体" panose="02010600030101010101" pitchFamily="2" charset="-122"/>
            </a:endParaRPr>
          </a:p>
        </p:txBody>
      </p:sp>
      <p:sp>
        <p:nvSpPr>
          <p:cNvPr id="28750" name="TextBox 1"/>
          <p:cNvSpPr txBox="1"/>
          <p:nvPr/>
        </p:nvSpPr>
        <p:spPr>
          <a:xfrm>
            <a:off x="2857500" y="5702300"/>
            <a:ext cx="457200" cy="340360"/>
          </a:xfrm>
          <a:prstGeom prst="rect">
            <a:avLst/>
          </a:prstGeom>
          <a:noFill/>
          <a:ln w="9525">
            <a:noFill/>
          </a:ln>
        </p:spPr>
        <p:txBody>
          <a:bodyPr wrap="none" lIns="0" tIns="0" rIns="0">
            <a:spAutoFit/>
          </a:bodyPr>
          <a:p>
            <a:pPr eaLnBrk="1" hangingPunct="1">
              <a:lnSpc>
                <a:spcPts val="2300"/>
              </a:lnSpc>
            </a:pPr>
            <a:r>
              <a:rPr lang="en-US" altLang="zh-CN" dirty="0">
                <a:solidFill>
                  <a:srgbClr val="000000"/>
                </a:solidFill>
                <a:latin typeface="微软雅黑" panose="020B0503020204020204" charset="-122"/>
                <a:ea typeface="宋体" panose="02010600030101010101" pitchFamily="2" charset="-122"/>
              </a:rPr>
              <a:t>杀死</a:t>
            </a:r>
            <a:endParaRPr lang="en-US" altLang="zh-CN" dirty="0">
              <a:solidFill>
                <a:srgbClr val="000000"/>
              </a:solidFill>
              <a:latin typeface="微软雅黑" panose="020B0503020204020204" charset="-122"/>
              <a:ea typeface="宋体" panose="02010600030101010101" pitchFamily="2" charset="-122"/>
            </a:endParaRPr>
          </a:p>
        </p:txBody>
      </p:sp>
      <p:sp>
        <p:nvSpPr>
          <p:cNvPr id="28751" name="TextBox 1"/>
          <p:cNvSpPr txBox="1"/>
          <p:nvPr/>
        </p:nvSpPr>
        <p:spPr>
          <a:xfrm>
            <a:off x="2286000" y="6311900"/>
            <a:ext cx="457200" cy="340360"/>
          </a:xfrm>
          <a:prstGeom prst="rect">
            <a:avLst/>
          </a:prstGeom>
          <a:noFill/>
          <a:ln w="9525">
            <a:noFill/>
          </a:ln>
        </p:spPr>
        <p:txBody>
          <a:bodyPr wrap="none" lIns="0" tIns="0" rIns="0">
            <a:spAutoFit/>
          </a:bodyPr>
          <a:p>
            <a:pPr eaLnBrk="1" hangingPunct="1">
              <a:lnSpc>
                <a:spcPts val="2300"/>
              </a:lnSpc>
            </a:pPr>
            <a:r>
              <a:rPr lang="en-US" altLang="zh-CN" dirty="0">
                <a:solidFill>
                  <a:srgbClr val="000000"/>
                </a:solidFill>
                <a:latin typeface="微软雅黑" panose="020B0503020204020204" charset="-122"/>
                <a:ea typeface="宋体" panose="02010600030101010101" pitchFamily="2" charset="-122"/>
              </a:rPr>
              <a:t>一刀</a:t>
            </a:r>
            <a:endParaRPr lang="en-US" altLang="zh-CN" dirty="0">
              <a:solidFill>
                <a:srgbClr val="000000"/>
              </a:solidFill>
              <a:latin typeface="微软雅黑" panose="020B0503020204020204" charset="-122"/>
              <a:ea typeface="宋体" panose="02010600030101010101" pitchFamily="2" charset="-122"/>
            </a:endParaRPr>
          </a:p>
        </p:txBody>
      </p:sp>
      <p:sp>
        <p:nvSpPr>
          <p:cNvPr id="28752" name="TextBox 1"/>
          <p:cNvSpPr txBox="1"/>
          <p:nvPr/>
        </p:nvSpPr>
        <p:spPr>
          <a:xfrm>
            <a:off x="3213100" y="6311900"/>
            <a:ext cx="685800" cy="340360"/>
          </a:xfrm>
          <a:prstGeom prst="rect">
            <a:avLst/>
          </a:prstGeom>
          <a:noFill/>
          <a:ln w="9525">
            <a:noFill/>
          </a:ln>
        </p:spPr>
        <p:txBody>
          <a:bodyPr wrap="none" lIns="0" tIns="0" rIns="0">
            <a:spAutoFit/>
          </a:bodyPr>
          <a:p>
            <a:pPr eaLnBrk="1" hangingPunct="1">
              <a:lnSpc>
                <a:spcPts val="2300"/>
              </a:lnSpc>
            </a:pPr>
            <a:r>
              <a:rPr lang="en-US" altLang="zh-CN" dirty="0">
                <a:solidFill>
                  <a:srgbClr val="000000"/>
                </a:solidFill>
                <a:latin typeface="微软雅黑" panose="020B0503020204020204" charset="-122"/>
                <a:ea typeface="宋体" panose="02010600030101010101" pitchFamily="2" charset="-122"/>
              </a:rPr>
              <a:t>大坯山</a:t>
            </a:r>
            <a:endParaRPr lang="en-US" altLang="zh-CN" dirty="0">
              <a:solidFill>
                <a:srgbClr val="000000"/>
              </a:solidFill>
              <a:latin typeface="微软雅黑" panose="020B0503020204020204" charset="-122"/>
              <a:ea typeface="宋体" panose="02010600030101010101" pitchFamily="2" charset="-122"/>
            </a:endParaRPr>
          </a:p>
        </p:txBody>
      </p:sp>
      <p:sp>
        <p:nvSpPr>
          <p:cNvPr id="28753" name="TextBox 1"/>
          <p:cNvSpPr txBox="1"/>
          <p:nvPr/>
        </p:nvSpPr>
        <p:spPr>
          <a:xfrm>
            <a:off x="2032000" y="4127500"/>
            <a:ext cx="8572500" cy="340360"/>
          </a:xfrm>
          <a:prstGeom prst="rect">
            <a:avLst/>
          </a:prstGeom>
          <a:noFill/>
          <a:ln w="9525">
            <a:noFill/>
          </a:ln>
        </p:spPr>
        <p:txBody>
          <a:bodyPr wrap="none" lIns="0" tIns="0" rIns="0">
            <a:spAutoFit/>
          </a:bodyPr>
          <a:p>
            <a:pPr eaLnBrk="1" hangingPunct="1">
              <a:lnSpc>
                <a:spcPts val="2300"/>
              </a:lnSpc>
            </a:pPr>
            <a:r>
              <a:rPr lang="en-US" altLang="zh-CN" dirty="0">
                <a:solidFill>
                  <a:srgbClr val="000000"/>
                </a:solidFill>
                <a:latin typeface="微软雅黑" panose="020B0503020204020204" charset="-122"/>
                <a:ea typeface="宋体" panose="02010600030101010101" pitchFamily="2" charset="-122"/>
              </a:rPr>
              <a:t>在</a:t>
            </a:r>
            <a:r>
              <a:rPr lang="en-US" altLang="zh-CN" dirty="0">
                <a:latin typeface="Times New Roman" panose="02020603050405020304" pitchFamily="18" charset="0"/>
                <a:ea typeface="宋体" panose="02010600030101010101" pitchFamily="2" charset="-122"/>
              </a:rPr>
              <a:t>    </a:t>
            </a:r>
            <a:r>
              <a:rPr lang="en-US" altLang="zh-CN" dirty="0">
                <a:solidFill>
                  <a:srgbClr val="000000"/>
                </a:solidFill>
                <a:latin typeface="微软雅黑" panose="020B0503020204020204" charset="-122"/>
                <a:ea typeface="宋体" panose="02010600030101010101" pitchFamily="2" charset="-122"/>
              </a:rPr>
              <a:t>大坯山</a:t>
            </a:r>
            <a:r>
              <a:rPr lang="en-US" altLang="zh-CN" dirty="0">
                <a:latin typeface="Times New Roman" panose="02020603050405020304" pitchFamily="18" charset="0"/>
                <a:ea typeface="宋体" panose="02010600030101010101" pitchFamily="2" charset="-122"/>
              </a:rPr>
              <a:t>    </a:t>
            </a:r>
            <a:r>
              <a:rPr lang="en-US" altLang="zh-CN" dirty="0">
                <a:solidFill>
                  <a:srgbClr val="000000"/>
                </a:solidFill>
                <a:latin typeface="微软雅黑" panose="020B0503020204020204" charset="-122"/>
                <a:ea typeface="宋体" panose="02010600030101010101" pitchFamily="2" charset="-122"/>
              </a:rPr>
              <a:t>下</a:t>
            </a:r>
            <a:r>
              <a:rPr lang="en-US" altLang="zh-CN" dirty="0">
                <a:latin typeface="Times New Roman" panose="02020603050405020304" pitchFamily="18" charset="0"/>
                <a:ea typeface="宋体" panose="02010600030101010101" pitchFamily="2" charset="-122"/>
              </a:rPr>
              <a:t>    </a:t>
            </a:r>
            <a:r>
              <a:rPr lang="en-US" altLang="zh-CN" dirty="0">
                <a:solidFill>
                  <a:srgbClr val="000000"/>
                </a:solidFill>
                <a:latin typeface="微软雅黑" panose="020B0503020204020204" charset="-122"/>
                <a:ea typeface="宋体" panose="02010600030101010101" pitchFamily="2" charset="-122"/>
              </a:rPr>
              <a:t>颜良</a:t>
            </a:r>
            <a:r>
              <a:rPr lang="en-US" altLang="zh-CN" dirty="0">
                <a:latin typeface="Times New Roman" panose="02020603050405020304" pitchFamily="18" charset="0"/>
                <a:ea typeface="宋体" panose="02010600030101010101" pitchFamily="2" charset="-122"/>
              </a:rPr>
              <a:t>  </a:t>
            </a:r>
            <a:r>
              <a:rPr lang="en-US" altLang="zh-CN" dirty="0">
                <a:solidFill>
                  <a:srgbClr val="000000"/>
                </a:solidFill>
                <a:latin typeface="微软雅黑" panose="020B0503020204020204" charset="-122"/>
                <a:ea typeface="宋体" panose="02010600030101010101" pitchFamily="2" charset="-122"/>
              </a:rPr>
              <a:t>被</a:t>
            </a:r>
            <a:r>
              <a:rPr lang="en-US" altLang="zh-CN" dirty="0">
                <a:latin typeface="Times New Roman" panose="02020603050405020304" pitchFamily="18" charset="0"/>
                <a:ea typeface="宋体" panose="02010600030101010101" pitchFamily="2" charset="-122"/>
              </a:rPr>
              <a:t>    </a:t>
            </a:r>
            <a:r>
              <a:rPr lang="en-US" altLang="zh-CN" dirty="0">
                <a:solidFill>
                  <a:srgbClr val="000000"/>
                </a:solidFill>
                <a:latin typeface="微软雅黑" panose="020B0503020204020204" charset="-122"/>
                <a:ea typeface="宋体" panose="02010600030101010101" pitchFamily="2" charset="-122"/>
              </a:rPr>
              <a:t>关公</a:t>
            </a:r>
            <a:r>
              <a:rPr lang="en-US" altLang="zh-CN" dirty="0">
                <a:latin typeface="Times New Roman" panose="02020603050405020304" pitchFamily="18" charset="0"/>
                <a:ea typeface="宋体" panose="02010600030101010101" pitchFamily="2" charset="-122"/>
              </a:rPr>
              <a:t>    </a:t>
            </a:r>
            <a:r>
              <a:rPr lang="en-US" altLang="zh-CN" dirty="0">
                <a:solidFill>
                  <a:srgbClr val="000000"/>
                </a:solidFill>
                <a:latin typeface="微软雅黑" panose="020B0503020204020204" charset="-122"/>
                <a:ea typeface="宋体" panose="02010600030101010101" pitchFamily="2" charset="-122"/>
              </a:rPr>
              <a:t>突然</a:t>
            </a:r>
            <a:r>
              <a:rPr lang="en-US" altLang="zh-CN" dirty="0">
                <a:latin typeface="Times New Roman" panose="02020603050405020304" pitchFamily="18" charset="0"/>
                <a:ea typeface="宋体" panose="02010600030101010101" pitchFamily="2" charset="-122"/>
              </a:rPr>
              <a:t>    </a:t>
            </a:r>
            <a:r>
              <a:rPr lang="en-US" altLang="zh-CN" dirty="0">
                <a:solidFill>
                  <a:srgbClr val="000000"/>
                </a:solidFill>
                <a:latin typeface="微软雅黑" panose="020B0503020204020204" charset="-122"/>
                <a:ea typeface="宋体" panose="02010600030101010101" pitchFamily="2" charset="-122"/>
              </a:rPr>
              <a:t>袭击</a:t>
            </a:r>
            <a:r>
              <a:rPr lang="en-US" altLang="zh-CN" dirty="0">
                <a:latin typeface="Times New Roman" panose="02020603050405020304" pitchFamily="18" charset="0"/>
                <a:ea typeface="宋体" panose="02010600030101010101" pitchFamily="2" charset="-122"/>
              </a:rPr>
              <a:t>    </a:t>
            </a:r>
            <a:r>
              <a:rPr lang="en-US" altLang="zh-CN" dirty="0">
                <a:solidFill>
                  <a:srgbClr val="000000"/>
                </a:solidFill>
                <a:latin typeface="微软雅黑" panose="020B0503020204020204" charset="-122"/>
                <a:ea typeface="宋体" panose="02010600030101010101" pitchFamily="2" charset="-122"/>
              </a:rPr>
              <a:t>快马</a:t>
            </a:r>
            <a:r>
              <a:rPr lang="en-US" altLang="zh-CN" dirty="0">
                <a:latin typeface="Times New Roman" panose="02020603050405020304" pitchFamily="18" charset="0"/>
                <a:ea typeface="宋体" panose="02010600030101010101" pitchFamily="2" charset="-122"/>
              </a:rPr>
              <a:t>    </a:t>
            </a:r>
            <a:r>
              <a:rPr lang="en-US" altLang="zh-CN" dirty="0">
                <a:solidFill>
                  <a:srgbClr val="000000"/>
                </a:solidFill>
                <a:latin typeface="微软雅黑" panose="020B0503020204020204" charset="-122"/>
                <a:ea typeface="宋体" panose="02010600030101010101" pitchFamily="2" charset="-122"/>
              </a:rPr>
              <a:t>奔到</a:t>
            </a:r>
            <a:r>
              <a:rPr lang="en-US" altLang="zh-CN" dirty="0">
                <a:latin typeface="Times New Roman" panose="02020603050405020304" pitchFamily="18" charset="0"/>
                <a:ea typeface="宋体" panose="02010600030101010101" pitchFamily="2" charset="-122"/>
              </a:rPr>
              <a:t>    </a:t>
            </a:r>
            <a:r>
              <a:rPr lang="en-US" altLang="zh-CN" dirty="0">
                <a:solidFill>
                  <a:srgbClr val="000000"/>
                </a:solidFill>
                <a:latin typeface="微软雅黑" panose="020B0503020204020204" charset="-122"/>
                <a:ea typeface="宋体" panose="02010600030101010101" pitchFamily="2" charset="-122"/>
              </a:rPr>
              <a:t>面前</a:t>
            </a:r>
            <a:r>
              <a:rPr lang="en-US" altLang="zh-CN" dirty="0">
                <a:latin typeface="Times New Roman" panose="02020603050405020304" pitchFamily="18" charset="0"/>
                <a:ea typeface="宋体" panose="02010600030101010101" pitchFamily="2" charset="-122"/>
              </a:rPr>
              <a:t>    </a:t>
            </a:r>
            <a:r>
              <a:rPr lang="en-US" altLang="zh-CN" dirty="0">
                <a:solidFill>
                  <a:srgbClr val="000000"/>
                </a:solidFill>
                <a:latin typeface="微软雅黑" panose="020B0503020204020204" charset="-122"/>
                <a:ea typeface="宋体" panose="02010600030101010101" pitchFamily="2" charset="-122"/>
              </a:rPr>
              <a:t>一刀</a:t>
            </a:r>
            <a:r>
              <a:rPr lang="en-US" altLang="zh-CN" dirty="0">
                <a:latin typeface="Times New Roman" panose="02020603050405020304" pitchFamily="18" charset="0"/>
                <a:ea typeface="宋体" panose="02010600030101010101" pitchFamily="2" charset="-122"/>
              </a:rPr>
              <a:t>    </a:t>
            </a:r>
            <a:r>
              <a:rPr lang="en-US" altLang="zh-CN" dirty="0">
                <a:solidFill>
                  <a:srgbClr val="000000"/>
                </a:solidFill>
                <a:latin typeface="微软雅黑" panose="020B0503020204020204" charset="-122"/>
                <a:ea typeface="宋体" panose="02010600030101010101" pitchFamily="2" charset="-122"/>
              </a:rPr>
              <a:t>杀死</a:t>
            </a:r>
            <a:r>
              <a:rPr lang="en-US" altLang="zh-CN" dirty="0">
                <a:latin typeface="Times New Roman" panose="02020603050405020304" pitchFamily="18" charset="0"/>
                <a:ea typeface="宋体" panose="02010600030101010101" pitchFamily="2" charset="-122"/>
              </a:rPr>
              <a:t>    </a:t>
            </a:r>
            <a:r>
              <a:rPr lang="en-US" altLang="zh-CN" dirty="0">
                <a:solidFill>
                  <a:srgbClr val="000000"/>
                </a:solidFill>
                <a:latin typeface="微软雅黑" panose="020B0503020204020204" charset="-122"/>
                <a:ea typeface="宋体" panose="02010600030101010101" pitchFamily="2" charset="-122"/>
              </a:rPr>
              <a:t>的</a:t>
            </a:r>
            <a:endParaRPr lang="en-US" altLang="zh-CN" dirty="0">
              <a:solidFill>
                <a:srgbClr val="000000"/>
              </a:solidFill>
              <a:latin typeface="微软雅黑" panose="020B0503020204020204"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Freeform 3"/>
          <p:cNvSpPr/>
          <p:nvPr/>
        </p:nvSpPr>
        <p:spPr>
          <a:xfrm>
            <a:off x="1701800" y="1746250"/>
            <a:ext cx="4787900" cy="4500563"/>
          </a:xfrm>
          <a:custGeom>
            <a:avLst/>
            <a:gdLst>
              <a:gd name="connsiteX0" fmla="*/ 9525 w 4786998"/>
              <a:gd name="connsiteY0" fmla="*/ 9525 h 4500003"/>
              <a:gd name="connsiteX1" fmla="*/ 4777473 w 4786998"/>
              <a:gd name="connsiteY1" fmla="*/ 9525 h 4500003"/>
              <a:gd name="connsiteX2" fmla="*/ 4777473 w 4786998"/>
              <a:gd name="connsiteY2" fmla="*/ 4490478 h 4500003"/>
              <a:gd name="connsiteX3" fmla="*/ 9525 w 4786998"/>
              <a:gd name="connsiteY3" fmla="*/ 4490478 h 4500003"/>
              <a:gd name="connsiteX4" fmla="*/ 9525 w 4786998"/>
              <a:gd name="connsiteY4" fmla="*/ 9525 h 450000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786998" h="4500003">
                <a:moveTo>
                  <a:pt x="9525" y="9525"/>
                </a:moveTo>
                <a:lnTo>
                  <a:pt x="4777473" y="9525"/>
                </a:lnTo>
                <a:lnTo>
                  <a:pt x="4777473" y="4490478"/>
                </a:lnTo>
                <a:lnTo>
                  <a:pt x="9525" y="4490478"/>
                </a:lnTo>
                <a:lnTo>
                  <a:pt x="9525" y="9525"/>
                </a:lnTo>
              </a:path>
            </a:pathLst>
          </a:custGeom>
          <a:solidFill>
            <a:srgbClr val="000000">
              <a:alpha val="0"/>
            </a:srgbClr>
          </a:solidFill>
          <a:ln w="12700">
            <a:solidFill>
              <a:srgbClr val="4BACC6">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Freeform 3"/>
          <p:cNvSpPr/>
          <p:nvPr/>
        </p:nvSpPr>
        <p:spPr>
          <a:xfrm>
            <a:off x="2268538" y="1900238"/>
            <a:ext cx="3460750" cy="366713"/>
          </a:xfrm>
          <a:custGeom>
            <a:avLst/>
            <a:gdLst>
              <a:gd name="connsiteX0" fmla="*/ 6350 w 3461550"/>
              <a:gd name="connsiteY0" fmla="*/ 6350 h 366166"/>
              <a:gd name="connsiteX1" fmla="*/ 3455200 w 3461550"/>
              <a:gd name="connsiteY1" fmla="*/ 6350 h 366166"/>
              <a:gd name="connsiteX2" fmla="*/ 3455200 w 3461550"/>
              <a:gd name="connsiteY2" fmla="*/ 359816 h 366166"/>
              <a:gd name="connsiteX3" fmla="*/ 6350 w 3461550"/>
              <a:gd name="connsiteY3" fmla="*/ 359816 h 366166"/>
              <a:gd name="connsiteX4" fmla="*/ 6350 w 3461550"/>
              <a:gd name="connsiteY4" fmla="*/ 6350 h 3661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461550" h="366166">
                <a:moveTo>
                  <a:pt x="6350" y="6350"/>
                </a:moveTo>
                <a:lnTo>
                  <a:pt x="3455200" y="6350"/>
                </a:lnTo>
                <a:lnTo>
                  <a:pt x="3455200" y="359816"/>
                </a:lnTo>
                <a:lnTo>
                  <a:pt x="6350" y="359816"/>
                </a:lnTo>
                <a:lnTo>
                  <a:pt x="6350" y="6350"/>
                </a:lnTo>
              </a:path>
            </a:pathLst>
          </a:custGeom>
          <a:solidFill>
            <a:srgbClr val="000000">
              <a:alpha val="0"/>
            </a:srgbClr>
          </a:solidFill>
          <a:ln w="12700">
            <a:solidFill>
              <a:srgbClr val="7F7F7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Freeform 3"/>
          <p:cNvSpPr/>
          <p:nvPr/>
        </p:nvSpPr>
        <p:spPr>
          <a:xfrm>
            <a:off x="3740150" y="2255838"/>
            <a:ext cx="604838" cy="155575"/>
          </a:xfrm>
          <a:custGeom>
            <a:avLst/>
            <a:gdLst>
              <a:gd name="connsiteX0" fmla="*/ 0 w 603986"/>
              <a:gd name="connsiteY0" fmla="*/ 77952 h 155905"/>
              <a:gd name="connsiteX1" fmla="*/ 151002 w 603986"/>
              <a:gd name="connsiteY1" fmla="*/ 77952 h 155905"/>
              <a:gd name="connsiteX2" fmla="*/ 151002 w 603986"/>
              <a:gd name="connsiteY2" fmla="*/ 0 h 155905"/>
              <a:gd name="connsiteX3" fmla="*/ 452996 w 603986"/>
              <a:gd name="connsiteY3" fmla="*/ 0 h 155905"/>
              <a:gd name="connsiteX4" fmla="*/ 452996 w 603986"/>
              <a:gd name="connsiteY4" fmla="*/ 77952 h 155905"/>
              <a:gd name="connsiteX5" fmla="*/ 603986 w 603986"/>
              <a:gd name="connsiteY5" fmla="*/ 77952 h 155905"/>
              <a:gd name="connsiteX6" fmla="*/ 301993 w 603986"/>
              <a:gd name="connsiteY6" fmla="*/ 155905 h 155905"/>
              <a:gd name="connsiteX7" fmla="*/ 0 w 603986"/>
              <a:gd name="connsiteY7" fmla="*/ 77952 h 15590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603986" h="155905">
                <a:moveTo>
                  <a:pt x="0" y="77952"/>
                </a:moveTo>
                <a:lnTo>
                  <a:pt x="151002" y="77952"/>
                </a:lnTo>
                <a:lnTo>
                  <a:pt x="151002" y="0"/>
                </a:lnTo>
                <a:lnTo>
                  <a:pt x="452996" y="0"/>
                </a:lnTo>
                <a:lnTo>
                  <a:pt x="452996" y="77952"/>
                </a:lnTo>
                <a:lnTo>
                  <a:pt x="603986" y="77952"/>
                </a:lnTo>
                <a:lnTo>
                  <a:pt x="301993" y="155905"/>
                </a:lnTo>
                <a:lnTo>
                  <a:pt x="0" y="77952"/>
                </a:lnTo>
              </a:path>
            </a:pathLst>
          </a:custGeom>
          <a:solidFill>
            <a:srgbClr val="9BBB5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Freeform 3"/>
          <p:cNvSpPr/>
          <p:nvPr/>
        </p:nvSpPr>
        <p:spPr>
          <a:xfrm>
            <a:off x="3392488" y="3270250"/>
            <a:ext cx="460375" cy="330200"/>
          </a:xfrm>
          <a:custGeom>
            <a:avLst/>
            <a:gdLst>
              <a:gd name="connsiteX0" fmla="*/ 6350 w 459701"/>
              <a:gd name="connsiteY0" fmla="*/ 324485 h 330834"/>
              <a:gd name="connsiteX1" fmla="*/ 453351 w 459701"/>
              <a:gd name="connsiteY1" fmla="*/ 6350 h 330834"/>
            </a:gdLst>
            <a:ahLst/>
            <a:cxnLst>
              <a:cxn ang="0">
                <a:pos x="connsiteX0" y="connsiteY0"/>
              </a:cxn>
              <a:cxn ang="1">
                <a:pos x="connsiteX1" y="connsiteY1"/>
              </a:cxn>
            </a:cxnLst>
            <a:rect l="l" t="t" r="r" b="b"/>
            <a:pathLst>
              <a:path w="459701" h="330834">
                <a:moveTo>
                  <a:pt x="6350" y="324485"/>
                </a:moveTo>
                <a:lnTo>
                  <a:pt x="453351" y="6350"/>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7" name="Freeform 3"/>
          <p:cNvSpPr/>
          <p:nvPr/>
        </p:nvSpPr>
        <p:spPr>
          <a:xfrm>
            <a:off x="3813175" y="3240088"/>
            <a:ext cx="84138" cy="74613"/>
          </a:xfrm>
          <a:custGeom>
            <a:avLst/>
            <a:gdLst>
              <a:gd name="connsiteX0" fmla="*/ 0 w 84175"/>
              <a:gd name="connsiteY0" fmla="*/ 13144 h 75234"/>
              <a:gd name="connsiteX1" fmla="*/ 84175 w 84175"/>
              <a:gd name="connsiteY1" fmla="*/ 0 h 75234"/>
              <a:gd name="connsiteX2" fmla="*/ 44183 w 84175"/>
              <a:gd name="connsiteY2" fmla="*/ 75234 h 75234"/>
              <a:gd name="connsiteX3" fmla="*/ 0 w 84175"/>
              <a:gd name="connsiteY3" fmla="*/ 13144 h 75234"/>
            </a:gdLst>
            <a:ahLst/>
            <a:cxnLst>
              <a:cxn ang="0">
                <a:pos x="connsiteX0" y="connsiteY0"/>
              </a:cxn>
              <a:cxn ang="1">
                <a:pos x="connsiteX1" y="connsiteY1"/>
              </a:cxn>
              <a:cxn ang="2">
                <a:pos x="connsiteX2" y="connsiteY2"/>
              </a:cxn>
              <a:cxn ang="3">
                <a:pos x="connsiteX3" y="connsiteY3"/>
              </a:cxn>
            </a:cxnLst>
            <a:rect l="l" t="t" r="r" b="b"/>
            <a:pathLst>
              <a:path w="84175" h="75234">
                <a:moveTo>
                  <a:pt x="0" y="13144"/>
                </a:moveTo>
                <a:lnTo>
                  <a:pt x="84175" y="0"/>
                </a:lnTo>
                <a:lnTo>
                  <a:pt x="44183" y="75234"/>
                </a:lnTo>
                <a:lnTo>
                  <a:pt x="0" y="1314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Freeform 3"/>
          <p:cNvSpPr/>
          <p:nvPr/>
        </p:nvSpPr>
        <p:spPr>
          <a:xfrm>
            <a:off x="3573463" y="2968625"/>
            <a:ext cx="647700" cy="271463"/>
          </a:xfrm>
          <a:custGeom>
            <a:avLst/>
            <a:gdLst>
              <a:gd name="connsiteX0" fmla="*/ 0 w 648068"/>
              <a:gd name="connsiteY0" fmla="*/ 0 h 271462"/>
              <a:gd name="connsiteX1" fmla="*/ 648068 w 648068"/>
              <a:gd name="connsiteY1" fmla="*/ 0 h 271462"/>
              <a:gd name="connsiteX2" fmla="*/ 648068 w 648068"/>
              <a:gd name="connsiteY2" fmla="*/ 271462 h 271462"/>
              <a:gd name="connsiteX3" fmla="*/ 0 w 648068"/>
              <a:gd name="connsiteY3" fmla="*/ 271462 h 271462"/>
              <a:gd name="connsiteX4" fmla="*/ 0 w 648068"/>
              <a:gd name="connsiteY4" fmla="*/ 0 h 2714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48068" h="271462">
                <a:moveTo>
                  <a:pt x="0" y="0"/>
                </a:moveTo>
                <a:lnTo>
                  <a:pt x="648068" y="0"/>
                </a:lnTo>
                <a:lnTo>
                  <a:pt x="648068" y="271462"/>
                </a:lnTo>
                <a:lnTo>
                  <a:pt x="0" y="271462"/>
                </a:lnTo>
                <a:lnTo>
                  <a:pt x="0" y="0"/>
                </a:lnTo>
              </a:path>
            </a:pathLst>
          </a:custGeom>
          <a:solidFill>
            <a:srgbClr val="4BACC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Freeform 3"/>
          <p:cNvSpPr/>
          <p:nvPr/>
        </p:nvSpPr>
        <p:spPr>
          <a:xfrm>
            <a:off x="3198813" y="3594100"/>
            <a:ext cx="400050" cy="269875"/>
          </a:xfrm>
          <a:custGeom>
            <a:avLst/>
            <a:gdLst>
              <a:gd name="connsiteX0" fmla="*/ 0 w 400050"/>
              <a:gd name="connsiteY0" fmla="*/ 0 h 269875"/>
              <a:gd name="connsiteX1" fmla="*/ 400050 w 400050"/>
              <a:gd name="connsiteY1" fmla="*/ 0 h 269875"/>
              <a:gd name="connsiteX2" fmla="*/ 400050 w 400050"/>
              <a:gd name="connsiteY2" fmla="*/ 269875 h 269875"/>
              <a:gd name="connsiteX3" fmla="*/ 0 w 400050"/>
              <a:gd name="connsiteY3" fmla="*/ 269875 h 269875"/>
              <a:gd name="connsiteX4" fmla="*/ 0 w 400050"/>
              <a:gd name="connsiteY4" fmla="*/ 0 h 26987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00050" h="269875">
                <a:moveTo>
                  <a:pt x="0" y="0"/>
                </a:moveTo>
                <a:lnTo>
                  <a:pt x="400050" y="0"/>
                </a:lnTo>
                <a:lnTo>
                  <a:pt x="400050" y="269875"/>
                </a:lnTo>
                <a:lnTo>
                  <a:pt x="0" y="269875"/>
                </a:lnTo>
                <a:lnTo>
                  <a:pt x="0" y="0"/>
                </a:lnTo>
              </a:path>
            </a:pathLst>
          </a:custGeom>
          <a:solidFill>
            <a:srgbClr val="4BACC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Freeform 3"/>
          <p:cNvSpPr/>
          <p:nvPr/>
        </p:nvSpPr>
        <p:spPr>
          <a:xfrm>
            <a:off x="2968625" y="4170363"/>
            <a:ext cx="463550" cy="269875"/>
          </a:xfrm>
          <a:custGeom>
            <a:avLst/>
            <a:gdLst>
              <a:gd name="connsiteX0" fmla="*/ 0 w 463550"/>
              <a:gd name="connsiteY0" fmla="*/ 0 h 269875"/>
              <a:gd name="connsiteX1" fmla="*/ 463550 w 463550"/>
              <a:gd name="connsiteY1" fmla="*/ 0 h 269875"/>
              <a:gd name="connsiteX2" fmla="*/ 463550 w 463550"/>
              <a:gd name="connsiteY2" fmla="*/ 269875 h 269875"/>
              <a:gd name="connsiteX3" fmla="*/ 0 w 463550"/>
              <a:gd name="connsiteY3" fmla="*/ 269875 h 269875"/>
              <a:gd name="connsiteX4" fmla="*/ 0 w 463550"/>
              <a:gd name="connsiteY4" fmla="*/ 0 h 26987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63550" h="269875">
                <a:moveTo>
                  <a:pt x="0" y="0"/>
                </a:moveTo>
                <a:lnTo>
                  <a:pt x="463550" y="0"/>
                </a:lnTo>
                <a:lnTo>
                  <a:pt x="463550" y="269875"/>
                </a:lnTo>
                <a:lnTo>
                  <a:pt x="0" y="269875"/>
                </a:lnTo>
                <a:lnTo>
                  <a:pt x="0" y="0"/>
                </a:lnTo>
              </a:path>
            </a:pathLst>
          </a:custGeom>
          <a:solidFill>
            <a:srgbClr val="4BACC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Freeform 3"/>
          <p:cNvSpPr/>
          <p:nvPr/>
        </p:nvSpPr>
        <p:spPr>
          <a:xfrm>
            <a:off x="3194050" y="3911600"/>
            <a:ext cx="176213" cy="265113"/>
          </a:xfrm>
          <a:custGeom>
            <a:avLst/>
            <a:gdLst>
              <a:gd name="connsiteX0" fmla="*/ 6350 w 176263"/>
              <a:gd name="connsiteY0" fmla="*/ 259219 h 265569"/>
              <a:gd name="connsiteX1" fmla="*/ 169913 w 176263"/>
              <a:gd name="connsiteY1" fmla="*/ 6350 h 265569"/>
            </a:gdLst>
            <a:ahLst/>
            <a:cxnLst>
              <a:cxn ang="0">
                <a:pos x="connsiteX0" y="connsiteY0"/>
              </a:cxn>
              <a:cxn ang="1">
                <a:pos x="connsiteX1" y="connsiteY1"/>
              </a:cxn>
            </a:cxnLst>
            <a:rect l="l" t="t" r="r" b="b"/>
            <a:pathLst>
              <a:path w="176263" h="265569">
                <a:moveTo>
                  <a:pt x="6350" y="259219"/>
                </a:moveTo>
                <a:lnTo>
                  <a:pt x="169913" y="6350"/>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 name="Freeform 3"/>
          <p:cNvSpPr/>
          <p:nvPr/>
        </p:nvSpPr>
        <p:spPr>
          <a:xfrm>
            <a:off x="3325813" y="3863975"/>
            <a:ext cx="73025" cy="85725"/>
          </a:xfrm>
          <a:custGeom>
            <a:avLst/>
            <a:gdLst>
              <a:gd name="connsiteX0" fmla="*/ 0 w 73380"/>
              <a:gd name="connsiteY0" fmla="*/ 43281 h 84671"/>
              <a:gd name="connsiteX1" fmla="*/ 73380 w 73380"/>
              <a:gd name="connsiteY1" fmla="*/ 0 h 84671"/>
              <a:gd name="connsiteX2" fmla="*/ 63982 w 73380"/>
              <a:gd name="connsiteY2" fmla="*/ 84671 h 84671"/>
              <a:gd name="connsiteX3" fmla="*/ 0 w 73380"/>
              <a:gd name="connsiteY3" fmla="*/ 43281 h 84671"/>
            </a:gdLst>
            <a:ahLst/>
            <a:cxnLst>
              <a:cxn ang="0">
                <a:pos x="connsiteX0" y="connsiteY0"/>
              </a:cxn>
              <a:cxn ang="1">
                <a:pos x="connsiteX1" y="connsiteY1"/>
              </a:cxn>
              <a:cxn ang="2">
                <a:pos x="connsiteX2" y="connsiteY2"/>
              </a:cxn>
              <a:cxn ang="3">
                <a:pos x="connsiteX3" y="connsiteY3"/>
              </a:cxn>
            </a:cxnLst>
            <a:rect l="l" t="t" r="r" b="b"/>
            <a:pathLst>
              <a:path w="73380" h="84671">
                <a:moveTo>
                  <a:pt x="0" y="43281"/>
                </a:moveTo>
                <a:lnTo>
                  <a:pt x="73380" y="0"/>
                </a:lnTo>
                <a:lnTo>
                  <a:pt x="63982" y="84671"/>
                </a:lnTo>
                <a:lnTo>
                  <a:pt x="0" y="4328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Freeform 3"/>
          <p:cNvSpPr/>
          <p:nvPr/>
        </p:nvSpPr>
        <p:spPr>
          <a:xfrm>
            <a:off x="3990975" y="3594100"/>
            <a:ext cx="679450" cy="269875"/>
          </a:xfrm>
          <a:custGeom>
            <a:avLst/>
            <a:gdLst>
              <a:gd name="connsiteX0" fmla="*/ 0 w 680021"/>
              <a:gd name="connsiteY0" fmla="*/ 0 h 269875"/>
              <a:gd name="connsiteX1" fmla="*/ 680021 w 680021"/>
              <a:gd name="connsiteY1" fmla="*/ 0 h 269875"/>
              <a:gd name="connsiteX2" fmla="*/ 680021 w 680021"/>
              <a:gd name="connsiteY2" fmla="*/ 269875 h 269875"/>
              <a:gd name="connsiteX3" fmla="*/ 0 w 680021"/>
              <a:gd name="connsiteY3" fmla="*/ 269875 h 269875"/>
              <a:gd name="connsiteX4" fmla="*/ 0 w 680021"/>
              <a:gd name="connsiteY4" fmla="*/ 0 h 26987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0021" h="269875">
                <a:moveTo>
                  <a:pt x="0" y="0"/>
                </a:moveTo>
                <a:lnTo>
                  <a:pt x="680021" y="0"/>
                </a:lnTo>
                <a:lnTo>
                  <a:pt x="680021" y="269875"/>
                </a:lnTo>
                <a:lnTo>
                  <a:pt x="0" y="269875"/>
                </a:lnTo>
                <a:lnTo>
                  <a:pt x="0" y="0"/>
                </a:lnTo>
              </a:path>
            </a:pathLst>
          </a:custGeom>
          <a:solidFill>
            <a:srgbClr val="4BACC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Freeform 3"/>
          <p:cNvSpPr/>
          <p:nvPr/>
        </p:nvSpPr>
        <p:spPr>
          <a:xfrm>
            <a:off x="3940175" y="3273425"/>
            <a:ext cx="396875" cy="327025"/>
          </a:xfrm>
          <a:custGeom>
            <a:avLst/>
            <a:gdLst>
              <a:gd name="connsiteX0" fmla="*/ 390563 w 396913"/>
              <a:gd name="connsiteY0" fmla="*/ 321055 h 327406"/>
              <a:gd name="connsiteX1" fmla="*/ 6350 w 396913"/>
              <a:gd name="connsiteY1" fmla="*/ 6350 h 327406"/>
            </a:gdLst>
            <a:ahLst/>
            <a:cxnLst>
              <a:cxn ang="0">
                <a:pos x="connsiteX0" y="connsiteY0"/>
              </a:cxn>
              <a:cxn ang="1">
                <a:pos x="connsiteX1" y="connsiteY1"/>
              </a:cxn>
            </a:cxnLst>
            <a:rect l="l" t="t" r="r" b="b"/>
            <a:pathLst>
              <a:path w="396913" h="327406">
                <a:moveTo>
                  <a:pt x="390563" y="321055"/>
                </a:moveTo>
                <a:lnTo>
                  <a:pt x="6350" y="6350"/>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 name="Freeform 3"/>
          <p:cNvSpPr/>
          <p:nvPr/>
        </p:nvSpPr>
        <p:spPr>
          <a:xfrm>
            <a:off x="3897313" y="3240088"/>
            <a:ext cx="84138" cy="77788"/>
          </a:xfrm>
          <a:custGeom>
            <a:avLst/>
            <a:gdLst>
              <a:gd name="connsiteX0" fmla="*/ 34810 w 83096"/>
              <a:gd name="connsiteY0" fmla="*/ 77761 h 77761"/>
              <a:gd name="connsiteX1" fmla="*/ 0 w 83096"/>
              <a:gd name="connsiteY1" fmla="*/ 0 h 77761"/>
              <a:gd name="connsiteX2" fmla="*/ 83096 w 83096"/>
              <a:gd name="connsiteY2" fmla="*/ 18808 h 77761"/>
              <a:gd name="connsiteX3" fmla="*/ 34810 w 83096"/>
              <a:gd name="connsiteY3" fmla="*/ 77761 h 77761"/>
            </a:gdLst>
            <a:ahLst/>
            <a:cxnLst>
              <a:cxn ang="0">
                <a:pos x="connsiteX0" y="connsiteY0"/>
              </a:cxn>
              <a:cxn ang="1">
                <a:pos x="connsiteX1" y="connsiteY1"/>
              </a:cxn>
              <a:cxn ang="2">
                <a:pos x="connsiteX2" y="connsiteY2"/>
              </a:cxn>
              <a:cxn ang="3">
                <a:pos x="connsiteX3" y="connsiteY3"/>
              </a:cxn>
            </a:cxnLst>
            <a:rect l="l" t="t" r="r" b="b"/>
            <a:pathLst>
              <a:path w="83096" h="77761">
                <a:moveTo>
                  <a:pt x="34810" y="77761"/>
                </a:moveTo>
                <a:lnTo>
                  <a:pt x="0" y="0"/>
                </a:lnTo>
                <a:lnTo>
                  <a:pt x="83096" y="18808"/>
                </a:lnTo>
                <a:lnTo>
                  <a:pt x="34810" y="7776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 name="Freeform 3"/>
          <p:cNvSpPr/>
          <p:nvPr/>
        </p:nvSpPr>
        <p:spPr>
          <a:xfrm>
            <a:off x="3070225" y="4721225"/>
            <a:ext cx="776288" cy="269875"/>
          </a:xfrm>
          <a:custGeom>
            <a:avLst/>
            <a:gdLst>
              <a:gd name="connsiteX0" fmla="*/ 0 w 776287"/>
              <a:gd name="connsiteY0" fmla="*/ 0 h 269875"/>
              <a:gd name="connsiteX1" fmla="*/ 776287 w 776287"/>
              <a:gd name="connsiteY1" fmla="*/ 0 h 269875"/>
              <a:gd name="connsiteX2" fmla="*/ 776287 w 776287"/>
              <a:gd name="connsiteY2" fmla="*/ 269875 h 269875"/>
              <a:gd name="connsiteX3" fmla="*/ 0 w 776287"/>
              <a:gd name="connsiteY3" fmla="*/ 269875 h 269875"/>
              <a:gd name="connsiteX4" fmla="*/ 0 w 776287"/>
              <a:gd name="connsiteY4" fmla="*/ 0 h 26987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6287" h="269875">
                <a:moveTo>
                  <a:pt x="0" y="0"/>
                </a:moveTo>
                <a:lnTo>
                  <a:pt x="776287" y="0"/>
                </a:lnTo>
                <a:lnTo>
                  <a:pt x="776287" y="269875"/>
                </a:lnTo>
                <a:lnTo>
                  <a:pt x="0" y="269875"/>
                </a:lnTo>
                <a:lnTo>
                  <a:pt x="0" y="0"/>
                </a:lnTo>
              </a:path>
            </a:pathLst>
          </a:custGeom>
          <a:solidFill>
            <a:srgbClr val="4BACC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7" name="Freeform 3"/>
          <p:cNvSpPr/>
          <p:nvPr/>
        </p:nvSpPr>
        <p:spPr>
          <a:xfrm>
            <a:off x="3236913" y="4481513"/>
            <a:ext cx="227013" cy="246063"/>
          </a:xfrm>
          <a:custGeom>
            <a:avLst/>
            <a:gdLst>
              <a:gd name="connsiteX0" fmla="*/ 220726 w 227075"/>
              <a:gd name="connsiteY0" fmla="*/ 239547 h 245897"/>
              <a:gd name="connsiteX1" fmla="*/ 6350 w 227075"/>
              <a:gd name="connsiteY1" fmla="*/ 6350 h 245897"/>
            </a:gdLst>
            <a:ahLst/>
            <a:cxnLst>
              <a:cxn ang="0">
                <a:pos x="connsiteX0" y="connsiteY0"/>
              </a:cxn>
              <a:cxn ang="1">
                <a:pos x="connsiteX1" y="connsiteY1"/>
              </a:cxn>
            </a:cxnLst>
            <a:rect l="l" t="t" r="r" b="b"/>
            <a:pathLst>
              <a:path w="227075" h="245897">
                <a:moveTo>
                  <a:pt x="220726" y="239547"/>
                </a:moveTo>
                <a:lnTo>
                  <a:pt x="6350" y="6350"/>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8" name="Freeform 3"/>
          <p:cNvSpPr/>
          <p:nvPr/>
        </p:nvSpPr>
        <p:spPr>
          <a:xfrm>
            <a:off x="3200400" y="4440238"/>
            <a:ext cx="79375" cy="82550"/>
          </a:xfrm>
          <a:custGeom>
            <a:avLst/>
            <a:gdLst>
              <a:gd name="connsiteX0" fmla="*/ 23520 w 79616"/>
              <a:gd name="connsiteY0" fmla="*/ 81877 h 81877"/>
              <a:gd name="connsiteX1" fmla="*/ 0 w 79616"/>
              <a:gd name="connsiteY1" fmla="*/ 0 h 81877"/>
              <a:gd name="connsiteX2" fmla="*/ 79616 w 79616"/>
              <a:gd name="connsiteY2" fmla="*/ 30302 h 81877"/>
              <a:gd name="connsiteX3" fmla="*/ 23520 w 79616"/>
              <a:gd name="connsiteY3" fmla="*/ 81877 h 81877"/>
            </a:gdLst>
            <a:ahLst/>
            <a:cxnLst>
              <a:cxn ang="0">
                <a:pos x="connsiteX0" y="connsiteY0"/>
              </a:cxn>
              <a:cxn ang="1">
                <a:pos x="connsiteX1" y="connsiteY1"/>
              </a:cxn>
              <a:cxn ang="2">
                <a:pos x="connsiteX2" y="connsiteY2"/>
              </a:cxn>
              <a:cxn ang="3">
                <a:pos x="connsiteX3" y="connsiteY3"/>
              </a:cxn>
            </a:cxnLst>
            <a:rect l="l" t="t" r="r" b="b"/>
            <a:pathLst>
              <a:path w="79616" h="81877">
                <a:moveTo>
                  <a:pt x="23520" y="81877"/>
                </a:moveTo>
                <a:lnTo>
                  <a:pt x="0" y="0"/>
                </a:lnTo>
                <a:lnTo>
                  <a:pt x="79616" y="30302"/>
                </a:lnTo>
                <a:lnTo>
                  <a:pt x="23520" y="81877"/>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9" name="Freeform 3"/>
          <p:cNvSpPr/>
          <p:nvPr/>
        </p:nvSpPr>
        <p:spPr>
          <a:xfrm>
            <a:off x="3451225" y="2462213"/>
            <a:ext cx="2690813" cy="484188"/>
          </a:xfrm>
          <a:custGeom>
            <a:avLst/>
            <a:gdLst>
              <a:gd name="connsiteX0" fmla="*/ 6350 w 2689923"/>
              <a:gd name="connsiteY0" fmla="*/ 56426 h 484111"/>
              <a:gd name="connsiteX1" fmla="*/ 56426 w 2689923"/>
              <a:gd name="connsiteY1" fmla="*/ 6350 h 484111"/>
              <a:gd name="connsiteX2" fmla="*/ 452551 w 2689923"/>
              <a:gd name="connsiteY2" fmla="*/ 6350 h 484111"/>
              <a:gd name="connsiteX3" fmla="*/ 1121854 w 2689923"/>
              <a:gd name="connsiteY3" fmla="*/ 6350 h 484111"/>
              <a:gd name="connsiteX4" fmla="*/ 2633497 w 2689923"/>
              <a:gd name="connsiteY4" fmla="*/ 6350 h 484111"/>
              <a:gd name="connsiteX5" fmla="*/ 2683573 w 2689923"/>
              <a:gd name="connsiteY5" fmla="*/ 56426 h 484111"/>
              <a:gd name="connsiteX6" fmla="*/ 2683573 w 2689923"/>
              <a:gd name="connsiteY6" fmla="*/ 181597 h 484111"/>
              <a:gd name="connsiteX7" fmla="*/ 2683573 w 2689923"/>
              <a:gd name="connsiteY7" fmla="*/ 256705 h 484111"/>
              <a:gd name="connsiteX8" fmla="*/ 2683573 w 2689923"/>
              <a:gd name="connsiteY8" fmla="*/ 256705 h 484111"/>
              <a:gd name="connsiteX9" fmla="*/ 2633497 w 2689923"/>
              <a:gd name="connsiteY9" fmla="*/ 306768 h 484111"/>
              <a:gd name="connsiteX10" fmla="*/ 1121854 w 2689923"/>
              <a:gd name="connsiteY10" fmla="*/ 306768 h 484111"/>
              <a:gd name="connsiteX11" fmla="*/ 367296 w 2689923"/>
              <a:gd name="connsiteY11" fmla="*/ 477761 h 484111"/>
              <a:gd name="connsiteX12" fmla="*/ 452551 w 2689923"/>
              <a:gd name="connsiteY12" fmla="*/ 306768 h 484111"/>
              <a:gd name="connsiteX13" fmla="*/ 56426 w 2689923"/>
              <a:gd name="connsiteY13" fmla="*/ 306768 h 484111"/>
              <a:gd name="connsiteX14" fmla="*/ 6350 w 2689923"/>
              <a:gd name="connsiteY14" fmla="*/ 256705 h 484111"/>
              <a:gd name="connsiteX15" fmla="*/ 6350 w 2689923"/>
              <a:gd name="connsiteY15" fmla="*/ 256705 h 484111"/>
              <a:gd name="connsiteX16" fmla="*/ 6350 w 2689923"/>
              <a:gd name="connsiteY16" fmla="*/ 181597 h 484111"/>
              <a:gd name="connsiteX17" fmla="*/ 6350 w 2689923"/>
              <a:gd name="connsiteY17" fmla="*/ 56426 h 48411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2689923" h="484111">
                <a:moveTo>
                  <a:pt x="6350" y="56426"/>
                </a:moveTo>
                <a:cubicBezTo>
                  <a:pt x="6350" y="28778"/>
                  <a:pt x="28765" y="6350"/>
                  <a:pt x="56426" y="6350"/>
                </a:cubicBezTo>
                <a:lnTo>
                  <a:pt x="452551" y="6350"/>
                </a:lnTo>
                <a:lnTo>
                  <a:pt x="1121854" y="6350"/>
                </a:lnTo>
                <a:lnTo>
                  <a:pt x="2633497" y="6350"/>
                </a:lnTo>
                <a:cubicBezTo>
                  <a:pt x="2661158" y="6350"/>
                  <a:pt x="2683573" y="28778"/>
                  <a:pt x="2683573" y="56426"/>
                </a:cubicBezTo>
                <a:lnTo>
                  <a:pt x="2683573" y="181597"/>
                </a:lnTo>
                <a:lnTo>
                  <a:pt x="2683573" y="256705"/>
                </a:lnTo>
                <a:lnTo>
                  <a:pt x="2683573" y="256705"/>
                </a:lnTo>
                <a:cubicBezTo>
                  <a:pt x="2683573" y="284352"/>
                  <a:pt x="2661158" y="306768"/>
                  <a:pt x="2633497" y="306768"/>
                </a:cubicBezTo>
                <a:lnTo>
                  <a:pt x="1121854" y="306768"/>
                </a:lnTo>
                <a:lnTo>
                  <a:pt x="367296" y="477761"/>
                </a:lnTo>
                <a:lnTo>
                  <a:pt x="452551" y="306768"/>
                </a:lnTo>
                <a:lnTo>
                  <a:pt x="56426" y="306768"/>
                </a:lnTo>
                <a:cubicBezTo>
                  <a:pt x="28765" y="306768"/>
                  <a:pt x="6350" y="284352"/>
                  <a:pt x="6350" y="256705"/>
                </a:cubicBezTo>
                <a:lnTo>
                  <a:pt x="6350" y="256705"/>
                </a:lnTo>
                <a:lnTo>
                  <a:pt x="6350" y="181597"/>
                </a:lnTo>
                <a:lnTo>
                  <a:pt x="6350" y="56426"/>
                </a:lnTo>
              </a:path>
            </a:pathLst>
          </a:custGeom>
          <a:solidFill>
            <a:srgbClr val="000000">
              <a:alpha val="0"/>
            </a:srgbClr>
          </a:solidFill>
          <a:ln w="12700">
            <a:solidFill>
              <a:srgbClr val="EDC173">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0" name="Freeform 3"/>
          <p:cNvSpPr/>
          <p:nvPr/>
        </p:nvSpPr>
        <p:spPr>
          <a:xfrm>
            <a:off x="3349625" y="4217988"/>
            <a:ext cx="1720850" cy="392113"/>
          </a:xfrm>
          <a:custGeom>
            <a:avLst/>
            <a:gdLst>
              <a:gd name="connsiteX0" fmla="*/ 371576 w 1719986"/>
              <a:gd name="connsiteY0" fmla="*/ 69075 h 393674"/>
              <a:gd name="connsiteX1" fmla="*/ 434301 w 1719986"/>
              <a:gd name="connsiteY1" fmla="*/ 6350 h 393674"/>
              <a:gd name="connsiteX2" fmla="*/ 595249 w 1719986"/>
              <a:gd name="connsiteY2" fmla="*/ 6350 h 393674"/>
              <a:gd name="connsiteX3" fmla="*/ 930770 w 1719986"/>
              <a:gd name="connsiteY3" fmla="*/ 6350 h 393674"/>
              <a:gd name="connsiteX4" fmla="*/ 1650911 w 1719986"/>
              <a:gd name="connsiteY4" fmla="*/ 6350 h 393674"/>
              <a:gd name="connsiteX5" fmla="*/ 1713636 w 1719986"/>
              <a:gd name="connsiteY5" fmla="*/ 69075 h 393674"/>
              <a:gd name="connsiteX6" fmla="*/ 1713636 w 1719986"/>
              <a:gd name="connsiteY6" fmla="*/ 69075 h 393674"/>
              <a:gd name="connsiteX7" fmla="*/ 1713636 w 1719986"/>
              <a:gd name="connsiteY7" fmla="*/ 225882 h 393674"/>
              <a:gd name="connsiteX8" fmla="*/ 1713636 w 1719986"/>
              <a:gd name="connsiteY8" fmla="*/ 319963 h 393674"/>
              <a:gd name="connsiteX9" fmla="*/ 1713636 w 1719986"/>
              <a:gd name="connsiteY9" fmla="*/ 319963 h 393674"/>
              <a:gd name="connsiteX10" fmla="*/ 1650911 w 1719986"/>
              <a:gd name="connsiteY10" fmla="*/ 382689 h 393674"/>
              <a:gd name="connsiteX11" fmla="*/ 930770 w 1719986"/>
              <a:gd name="connsiteY11" fmla="*/ 382689 h 393674"/>
              <a:gd name="connsiteX12" fmla="*/ 595249 w 1719986"/>
              <a:gd name="connsiteY12" fmla="*/ 382689 h 393674"/>
              <a:gd name="connsiteX13" fmla="*/ 434301 w 1719986"/>
              <a:gd name="connsiteY13" fmla="*/ 382689 h 393674"/>
              <a:gd name="connsiteX14" fmla="*/ 371576 w 1719986"/>
              <a:gd name="connsiteY14" fmla="*/ 319963 h 393674"/>
              <a:gd name="connsiteX15" fmla="*/ 371576 w 1719986"/>
              <a:gd name="connsiteY15" fmla="*/ 319963 h 393674"/>
              <a:gd name="connsiteX16" fmla="*/ 6350 w 1719986"/>
              <a:gd name="connsiteY16" fmla="*/ 387324 h 393674"/>
              <a:gd name="connsiteX17" fmla="*/ 371576 w 1719986"/>
              <a:gd name="connsiteY17" fmla="*/ 225882 h 393674"/>
              <a:gd name="connsiteX18" fmla="*/ 371576 w 1719986"/>
              <a:gd name="connsiteY18" fmla="*/ 69075 h 39367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Lst>
            <a:rect l="l" t="t" r="r" b="b"/>
            <a:pathLst>
              <a:path w="1719986" h="393674">
                <a:moveTo>
                  <a:pt x="371576" y="69075"/>
                </a:moveTo>
                <a:cubicBezTo>
                  <a:pt x="371576" y="34429"/>
                  <a:pt x="399656" y="6350"/>
                  <a:pt x="434301" y="6350"/>
                </a:cubicBezTo>
                <a:lnTo>
                  <a:pt x="595249" y="6350"/>
                </a:lnTo>
                <a:lnTo>
                  <a:pt x="930770" y="6350"/>
                </a:lnTo>
                <a:lnTo>
                  <a:pt x="1650911" y="6350"/>
                </a:lnTo>
                <a:cubicBezTo>
                  <a:pt x="1685556" y="6350"/>
                  <a:pt x="1713636" y="34429"/>
                  <a:pt x="1713636" y="69075"/>
                </a:cubicBezTo>
                <a:lnTo>
                  <a:pt x="1713636" y="69075"/>
                </a:lnTo>
                <a:lnTo>
                  <a:pt x="1713636" y="225882"/>
                </a:lnTo>
                <a:lnTo>
                  <a:pt x="1713636" y="319963"/>
                </a:lnTo>
                <a:lnTo>
                  <a:pt x="1713636" y="319963"/>
                </a:lnTo>
                <a:cubicBezTo>
                  <a:pt x="1713636" y="354596"/>
                  <a:pt x="1685556" y="382689"/>
                  <a:pt x="1650911" y="382689"/>
                </a:cubicBezTo>
                <a:lnTo>
                  <a:pt x="930770" y="382689"/>
                </a:lnTo>
                <a:lnTo>
                  <a:pt x="595249" y="382689"/>
                </a:lnTo>
                <a:lnTo>
                  <a:pt x="434301" y="382689"/>
                </a:lnTo>
                <a:cubicBezTo>
                  <a:pt x="399656" y="382689"/>
                  <a:pt x="371576" y="354596"/>
                  <a:pt x="371576" y="319963"/>
                </a:cubicBezTo>
                <a:lnTo>
                  <a:pt x="371576" y="319963"/>
                </a:lnTo>
                <a:lnTo>
                  <a:pt x="6350" y="387324"/>
                </a:lnTo>
                <a:lnTo>
                  <a:pt x="371576" y="225882"/>
                </a:lnTo>
                <a:lnTo>
                  <a:pt x="371576" y="69075"/>
                </a:lnTo>
              </a:path>
            </a:pathLst>
          </a:custGeom>
          <a:solidFill>
            <a:srgbClr val="000000">
              <a:alpha val="0"/>
            </a:srgbClr>
          </a:solidFill>
          <a:ln w="12700">
            <a:solidFill>
              <a:srgbClr val="EDC173">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 name="Freeform 3"/>
          <p:cNvSpPr/>
          <p:nvPr/>
        </p:nvSpPr>
        <p:spPr>
          <a:xfrm>
            <a:off x="2071688" y="3460750"/>
            <a:ext cx="1114425" cy="298450"/>
          </a:xfrm>
          <a:custGeom>
            <a:avLst/>
            <a:gdLst>
              <a:gd name="connsiteX0" fmla="*/ 6350 w 1113967"/>
              <a:gd name="connsiteY0" fmla="*/ 53975 h 298450"/>
              <a:gd name="connsiteX1" fmla="*/ 53975 w 1113967"/>
              <a:gd name="connsiteY1" fmla="*/ 6350 h 298450"/>
              <a:gd name="connsiteX2" fmla="*/ 53975 w 1113967"/>
              <a:gd name="connsiteY2" fmla="*/ 6350 h 298450"/>
              <a:gd name="connsiteX3" fmla="*/ 506412 w 1113967"/>
              <a:gd name="connsiteY3" fmla="*/ 6350 h 298450"/>
              <a:gd name="connsiteX4" fmla="*/ 720725 w 1113967"/>
              <a:gd name="connsiteY4" fmla="*/ 6350 h 298450"/>
              <a:gd name="connsiteX5" fmla="*/ 815975 w 1113967"/>
              <a:gd name="connsiteY5" fmla="*/ 6350 h 298450"/>
              <a:gd name="connsiteX6" fmla="*/ 863600 w 1113967"/>
              <a:gd name="connsiteY6" fmla="*/ 53975 h 298450"/>
              <a:gd name="connsiteX7" fmla="*/ 863600 w 1113967"/>
              <a:gd name="connsiteY7" fmla="*/ 53975 h 298450"/>
              <a:gd name="connsiteX8" fmla="*/ 863600 w 1113967"/>
              <a:gd name="connsiteY8" fmla="*/ 173037 h 298450"/>
              <a:gd name="connsiteX9" fmla="*/ 1107617 w 1113967"/>
              <a:gd name="connsiteY9" fmla="*/ 291794 h 298450"/>
              <a:gd name="connsiteX10" fmla="*/ 863600 w 1113967"/>
              <a:gd name="connsiteY10" fmla="*/ 244475 h 298450"/>
              <a:gd name="connsiteX11" fmla="*/ 863600 w 1113967"/>
              <a:gd name="connsiteY11" fmla="*/ 244475 h 298450"/>
              <a:gd name="connsiteX12" fmla="*/ 815975 w 1113967"/>
              <a:gd name="connsiteY12" fmla="*/ 292100 h 298450"/>
              <a:gd name="connsiteX13" fmla="*/ 720725 w 1113967"/>
              <a:gd name="connsiteY13" fmla="*/ 292100 h 298450"/>
              <a:gd name="connsiteX14" fmla="*/ 506412 w 1113967"/>
              <a:gd name="connsiteY14" fmla="*/ 292100 h 298450"/>
              <a:gd name="connsiteX15" fmla="*/ 53975 w 1113967"/>
              <a:gd name="connsiteY15" fmla="*/ 292100 h 298450"/>
              <a:gd name="connsiteX16" fmla="*/ 6350 w 1113967"/>
              <a:gd name="connsiteY16" fmla="*/ 244475 h 298450"/>
              <a:gd name="connsiteX17" fmla="*/ 6350 w 1113967"/>
              <a:gd name="connsiteY17" fmla="*/ 244475 h 298450"/>
              <a:gd name="connsiteX18" fmla="*/ 6350 w 1113967"/>
              <a:gd name="connsiteY18" fmla="*/ 173037 h 298450"/>
              <a:gd name="connsiteX19" fmla="*/ 6350 w 1113967"/>
              <a:gd name="connsiteY19" fmla="*/ 53975 h 29845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Lst>
            <a:rect l="l" t="t" r="r" b="b"/>
            <a:pathLst>
              <a:path w="1113967" h="298450">
                <a:moveTo>
                  <a:pt x="6350" y="53975"/>
                </a:moveTo>
                <a:cubicBezTo>
                  <a:pt x="6350" y="27673"/>
                  <a:pt x="27673" y="6350"/>
                  <a:pt x="53975" y="6350"/>
                </a:cubicBezTo>
                <a:lnTo>
                  <a:pt x="53975" y="6350"/>
                </a:lnTo>
                <a:lnTo>
                  <a:pt x="506412" y="6350"/>
                </a:lnTo>
                <a:lnTo>
                  <a:pt x="720725" y="6350"/>
                </a:lnTo>
                <a:lnTo>
                  <a:pt x="815975" y="6350"/>
                </a:lnTo>
                <a:cubicBezTo>
                  <a:pt x="842289" y="6350"/>
                  <a:pt x="863600" y="27673"/>
                  <a:pt x="863600" y="53975"/>
                </a:cubicBezTo>
                <a:lnTo>
                  <a:pt x="863600" y="53975"/>
                </a:lnTo>
                <a:lnTo>
                  <a:pt x="863600" y="173037"/>
                </a:lnTo>
                <a:lnTo>
                  <a:pt x="1107617" y="291794"/>
                </a:lnTo>
                <a:lnTo>
                  <a:pt x="863600" y="244475"/>
                </a:lnTo>
                <a:lnTo>
                  <a:pt x="863600" y="244475"/>
                </a:lnTo>
                <a:cubicBezTo>
                  <a:pt x="863600" y="270776"/>
                  <a:pt x="842289" y="292100"/>
                  <a:pt x="815975" y="292100"/>
                </a:cubicBezTo>
                <a:lnTo>
                  <a:pt x="720725" y="292100"/>
                </a:lnTo>
                <a:lnTo>
                  <a:pt x="506412" y="292100"/>
                </a:lnTo>
                <a:lnTo>
                  <a:pt x="53975" y="292100"/>
                </a:lnTo>
                <a:cubicBezTo>
                  <a:pt x="27673" y="292100"/>
                  <a:pt x="6350" y="270776"/>
                  <a:pt x="6350" y="244475"/>
                </a:cubicBezTo>
                <a:lnTo>
                  <a:pt x="6350" y="244475"/>
                </a:lnTo>
                <a:lnTo>
                  <a:pt x="6350" y="173037"/>
                </a:lnTo>
                <a:lnTo>
                  <a:pt x="6350" y="53975"/>
                </a:lnTo>
              </a:path>
            </a:pathLst>
          </a:custGeom>
          <a:solidFill>
            <a:srgbClr val="000000">
              <a:alpha val="0"/>
            </a:srgbClr>
          </a:solidFill>
          <a:ln w="12700">
            <a:solidFill>
              <a:srgbClr val="EDC173">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2" name="Freeform 3"/>
          <p:cNvSpPr/>
          <p:nvPr/>
        </p:nvSpPr>
        <p:spPr>
          <a:xfrm>
            <a:off x="4181475" y="3098800"/>
            <a:ext cx="1708150" cy="361950"/>
          </a:xfrm>
          <a:custGeom>
            <a:avLst/>
            <a:gdLst>
              <a:gd name="connsiteX0" fmla="*/ 487095 w 1707895"/>
              <a:gd name="connsiteY0" fmla="*/ 53975 h 361987"/>
              <a:gd name="connsiteX1" fmla="*/ 534720 w 1707895"/>
              <a:gd name="connsiteY1" fmla="*/ 6350 h 361987"/>
              <a:gd name="connsiteX2" fmla="*/ 689508 w 1707895"/>
              <a:gd name="connsiteY2" fmla="*/ 6350 h 361987"/>
              <a:gd name="connsiteX3" fmla="*/ 993114 w 1707895"/>
              <a:gd name="connsiteY3" fmla="*/ 6350 h 361987"/>
              <a:gd name="connsiteX4" fmla="*/ 1653920 w 1707895"/>
              <a:gd name="connsiteY4" fmla="*/ 6350 h 361987"/>
              <a:gd name="connsiteX5" fmla="*/ 1701545 w 1707895"/>
              <a:gd name="connsiteY5" fmla="*/ 53975 h 361987"/>
              <a:gd name="connsiteX6" fmla="*/ 1701545 w 1707895"/>
              <a:gd name="connsiteY6" fmla="*/ 173037 h 361987"/>
              <a:gd name="connsiteX7" fmla="*/ 1701545 w 1707895"/>
              <a:gd name="connsiteY7" fmla="*/ 244474 h 361987"/>
              <a:gd name="connsiteX8" fmla="*/ 1701545 w 1707895"/>
              <a:gd name="connsiteY8" fmla="*/ 244474 h 361987"/>
              <a:gd name="connsiteX9" fmla="*/ 1653920 w 1707895"/>
              <a:gd name="connsiteY9" fmla="*/ 292099 h 361987"/>
              <a:gd name="connsiteX10" fmla="*/ 993114 w 1707895"/>
              <a:gd name="connsiteY10" fmla="*/ 292099 h 361987"/>
              <a:gd name="connsiteX11" fmla="*/ 689508 w 1707895"/>
              <a:gd name="connsiteY11" fmla="*/ 292099 h 361987"/>
              <a:gd name="connsiteX12" fmla="*/ 534720 w 1707895"/>
              <a:gd name="connsiteY12" fmla="*/ 292099 h 361987"/>
              <a:gd name="connsiteX13" fmla="*/ 487095 w 1707895"/>
              <a:gd name="connsiteY13" fmla="*/ 244474 h 361987"/>
              <a:gd name="connsiteX14" fmla="*/ 487095 w 1707895"/>
              <a:gd name="connsiteY14" fmla="*/ 244474 h 361987"/>
              <a:gd name="connsiteX15" fmla="*/ 6350 w 1707895"/>
              <a:gd name="connsiteY15" fmla="*/ 355638 h 361987"/>
              <a:gd name="connsiteX16" fmla="*/ 487095 w 1707895"/>
              <a:gd name="connsiteY16" fmla="*/ 173037 h 361987"/>
              <a:gd name="connsiteX17" fmla="*/ 487095 w 1707895"/>
              <a:gd name="connsiteY17" fmla="*/ 53975 h 36198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1707895" h="361987">
                <a:moveTo>
                  <a:pt x="487095" y="53975"/>
                </a:moveTo>
                <a:cubicBezTo>
                  <a:pt x="487095" y="27673"/>
                  <a:pt x="508419" y="6350"/>
                  <a:pt x="534720" y="6350"/>
                </a:cubicBezTo>
                <a:lnTo>
                  <a:pt x="689508" y="6350"/>
                </a:lnTo>
                <a:lnTo>
                  <a:pt x="993114" y="6350"/>
                </a:lnTo>
                <a:lnTo>
                  <a:pt x="1653920" y="6350"/>
                </a:lnTo>
                <a:cubicBezTo>
                  <a:pt x="1680222" y="6350"/>
                  <a:pt x="1701545" y="27673"/>
                  <a:pt x="1701545" y="53975"/>
                </a:cubicBezTo>
                <a:lnTo>
                  <a:pt x="1701545" y="173037"/>
                </a:lnTo>
                <a:lnTo>
                  <a:pt x="1701545" y="244474"/>
                </a:lnTo>
                <a:lnTo>
                  <a:pt x="1701545" y="244474"/>
                </a:lnTo>
                <a:cubicBezTo>
                  <a:pt x="1701545" y="270776"/>
                  <a:pt x="1680222" y="292099"/>
                  <a:pt x="1653920" y="292099"/>
                </a:cubicBezTo>
                <a:lnTo>
                  <a:pt x="993114" y="292099"/>
                </a:lnTo>
                <a:lnTo>
                  <a:pt x="689508" y="292099"/>
                </a:lnTo>
                <a:lnTo>
                  <a:pt x="534720" y="292099"/>
                </a:lnTo>
                <a:cubicBezTo>
                  <a:pt x="508419" y="292099"/>
                  <a:pt x="487095" y="270776"/>
                  <a:pt x="487095" y="244474"/>
                </a:cubicBezTo>
                <a:lnTo>
                  <a:pt x="487095" y="244474"/>
                </a:lnTo>
                <a:lnTo>
                  <a:pt x="6350" y="355638"/>
                </a:lnTo>
                <a:lnTo>
                  <a:pt x="487095" y="173037"/>
                </a:lnTo>
                <a:lnTo>
                  <a:pt x="487095" y="53975"/>
                </a:lnTo>
              </a:path>
            </a:pathLst>
          </a:custGeom>
          <a:solidFill>
            <a:srgbClr val="000000">
              <a:alpha val="0"/>
            </a:srgbClr>
          </a:solidFill>
          <a:ln w="12700">
            <a:solidFill>
              <a:srgbClr val="EDC173">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3" name="Freeform 3"/>
          <p:cNvSpPr/>
          <p:nvPr/>
        </p:nvSpPr>
        <p:spPr>
          <a:xfrm>
            <a:off x="1984375" y="2405063"/>
            <a:ext cx="4222750" cy="2665413"/>
          </a:xfrm>
          <a:custGeom>
            <a:avLst/>
            <a:gdLst>
              <a:gd name="connsiteX0" fmla="*/ 6350 w 4222750"/>
              <a:gd name="connsiteY0" fmla="*/ 132283 h 2665095"/>
              <a:gd name="connsiteX1" fmla="*/ 132283 w 4222750"/>
              <a:gd name="connsiteY1" fmla="*/ 6350 h 2665095"/>
              <a:gd name="connsiteX2" fmla="*/ 132283 w 4222750"/>
              <a:gd name="connsiteY2" fmla="*/ 6350 h 2665095"/>
              <a:gd name="connsiteX3" fmla="*/ 132283 w 4222750"/>
              <a:gd name="connsiteY3" fmla="*/ 6350 h 2665095"/>
              <a:gd name="connsiteX4" fmla="*/ 4090466 w 4222750"/>
              <a:gd name="connsiteY4" fmla="*/ 6350 h 2665095"/>
              <a:gd name="connsiteX5" fmla="*/ 4216400 w 4222750"/>
              <a:gd name="connsiteY5" fmla="*/ 132283 h 2665095"/>
              <a:gd name="connsiteX6" fmla="*/ 4216400 w 4222750"/>
              <a:gd name="connsiteY6" fmla="*/ 132283 h 2665095"/>
              <a:gd name="connsiteX7" fmla="*/ 4216400 w 4222750"/>
              <a:gd name="connsiteY7" fmla="*/ 2532811 h 2665095"/>
              <a:gd name="connsiteX8" fmla="*/ 4216400 w 4222750"/>
              <a:gd name="connsiteY8" fmla="*/ 2532811 h 2665095"/>
              <a:gd name="connsiteX9" fmla="*/ 4090466 w 4222750"/>
              <a:gd name="connsiteY9" fmla="*/ 2658744 h 2665095"/>
              <a:gd name="connsiteX10" fmla="*/ 132283 w 4222750"/>
              <a:gd name="connsiteY10" fmla="*/ 2658744 h 2665095"/>
              <a:gd name="connsiteX11" fmla="*/ 6350 w 4222750"/>
              <a:gd name="connsiteY11" fmla="*/ 2532811 h 2665095"/>
              <a:gd name="connsiteX12" fmla="*/ 6350 w 4222750"/>
              <a:gd name="connsiteY12" fmla="*/ 132283 h 266509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4222750" h="2665095">
                <a:moveTo>
                  <a:pt x="6350" y="132283"/>
                </a:moveTo>
                <a:cubicBezTo>
                  <a:pt x="6350" y="62725"/>
                  <a:pt x="62737" y="6350"/>
                  <a:pt x="132283" y="6350"/>
                </a:cubicBezTo>
                <a:lnTo>
                  <a:pt x="132283" y="6350"/>
                </a:lnTo>
                <a:lnTo>
                  <a:pt x="132283" y="6350"/>
                </a:lnTo>
                <a:lnTo>
                  <a:pt x="4090466" y="6350"/>
                </a:lnTo>
                <a:cubicBezTo>
                  <a:pt x="4160012" y="6350"/>
                  <a:pt x="4216400" y="62725"/>
                  <a:pt x="4216400" y="132283"/>
                </a:cubicBezTo>
                <a:lnTo>
                  <a:pt x="4216400" y="132283"/>
                </a:lnTo>
                <a:lnTo>
                  <a:pt x="4216400" y="2532811"/>
                </a:lnTo>
                <a:lnTo>
                  <a:pt x="4216400" y="2532811"/>
                </a:lnTo>
                <a:cubicBezTo>
                  <a:pt x="4216400" y="2602369"/>
                  <a:pt x="4160012" y="2658744"/>
                  <a:pt x="4090466" y="2658744"/>
                </a:cubicBezTo>
                <a:lnTo>
                  <a:pt x="132283" y="2658744"/>
                </a:lnTo>
                <a:cubicBezTo>
                  <a:pt x="62737" y="2658744"/>
                  <a:pt x="6350" y="2602356"/>
                  <a:pt x="6350" y="2532811"/>
                </a:cubicBezTo>
                <a:lnTo>
                  <a:pt x="6350" y="132283"/>
                </a:lnTo>
              </a:path>
            </a:pathLst>
          </a:custGeom>
          <a:solidFill>
            <a:srgbClr val="000000">
              <a:alpha val="0"/>
            </a:srgbClr>
          </a:solidFill>
          <a:ln w="12700">
            <a:solidFill>
              <a:srgbClr val="4BACC6">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4" name="Freeform 3"/>
          <p:cNvSpPr/>
          <p:nvPr/>
        </p:nvSpPr>
        <p:spPr>
          <a:xfrm>
            <a:off x="3727450" y="4991100"/>
            <a:ext cx="603250" cy="157163"/>
          </a:xfrm>
          <a:custGeom>
            <a:avLst/>
            <a:gdLst>
              <a:gd name="connsiteX0" fmla="*/ 0 w 603986"/>
              <a:gd name="connsiteY0" fmla="*/ 77952 h 155905"/>
              <a:gd name="connsiteX1" fmla="*/ 151002 w 603986"/>
              <a:gd name="connsiteY1" fmla="*/ 77952 h 155905"/>
              <a:gd name="connsiteX2" fmla="*/ 151002 w 603986"/>
              <a:gd name="connsiteY2" fmla="*/ 0 h 155905"/>
              <a:gd name="connsiteX3" fmla="*/ 452996 w 603986"/>
              <a:gd name="connsiteY3" fmla="*/ 0 h 155905"/>
              <a:gd name="connsiteX4" fmla="*/ 452996 w 603986"/>
              <a:gd name="connsiteY4" fmla="*/ 77952 h 155905"/>
              <a:gd name="connsiteX5" fmla="*/ 603986 w 603986"/>
              <a:gd name="connsiteY5" fmla="*/ 77952 h 155905"/>
              <a:gd name="connsiteX6" fmla="*/ 301993 w 603986"/>
              <a:gd name="connsiteY6" fmla="*/ 155905 h 155905"/>
              <a:gd name="connsiteX7" fmla="*/ 0 w 603986"/>
              <a:gd name="connsiteY7" fmla="*/ 77952 h 15590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603986" h="155905">
                <a:moveTo>
                  <a:pt x="0" y="77952"/>
                </a:moveTo>
                <a:lnTo>
                  <a:pt x="151002" y="77952"/>
                </a:lnTo>
                <a:lnTo>
                  <a:pt x="151002" y="0"/>
                </a:lnTo>
                <a:lnTo>
                  <a:pt x="452996" y="0"/>
                </a:lnTo>
                <a:lnTo>
                  <a:pt x="452996" y="77952"/>
                </a:lnTo>
                <a:lnTo>
                  <a:pt x="603986" y="77952"/>
                </a:lnTo>
                <a:lnTo>
                  <a:pt x="301993" y="155905"/>
                </a:lnTo>
                <a:lnTo>
                  <a:pt x="0" y="77952"/>
                </a:lnTo>
              </a:path>
            </a:pathLst>
          </a:custGeom>
          <a:solidFill>
            <a:srgbClr val="9BBB5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5" name="Freeform 3"/>
          <p:cNvSpPr/>
          <p:nvPr/>
        </p:nvSpPr>
        <p:spPr>
          <a:xfrm>
            <a:off x="2598738" y="5238750"/>
            <a:ext cx="3154363" cy="793750"/>
          </a:xfrm>
          <a:custGeom>
            <a:avLst/>
            <a:gdLst>
              <a:gd name="connsiteX0" fmla="*/ 6350 w 3155238"/>
              <a:gd name="connsiteY0" fmla="*/ 6350 h 793877"/>
              <a:gd name="connsiteX1" fmla="*/ 3148888 w 3155238"/>
              <a:gd name="connsiteY1" fmla="*/ 6350 h 793877"/>
              <a:gd name="connsiteX2" fmla="*/ 3148888 w 3155238"/>
              <a:gd name="connsiteY2" fmla="*/ 787527 h 793877"/>
              <a:gd name="connsiteX3" fmla="*/ 6350 w 3155238"/>
              <a:gd name="connsiteY3" fmla="*/ 787527 h 793877"/>
              <a:gd name="connsiteX4" fmla="*/ 6350 w 3155238"/>
              <a:gd name="connsiteY4" fmla="*/ 6350 h 79387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155238" h="793877">
                <a:moveTo>
                  <a:pt x="6350" y="6350"/>
                </a:moveTo>
                <a:lnTo>
                  <a:pt x="3148888" y="6350"/>
                </a:lnTo>
                <a:lnTo>
                  <a:pt x="3148888" y="787527"/>
                </a:lnTo>
                <a:lnTo>
                  <a:pt x="6350" y="787527"/>
                </a:lnTo>
                <a:lnTo>
                  <a:pt x="6350" y="6350"/>
                </a:lnTo>
              </a:path>
            </a:pathLst>
          </a:custGeom>
          <a:solidFill>
            <a:srgbClr val="000000">
              <a:alpha val="0"/>
            </a:srgbClr>
          </a:solidFill>
          <a:ln w="12700">
            <a:solidFill>
              <a:srgbClr val="7F7F7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 name="Freeform 3"/>
          <p:cNvSpPr/>
          <p:nvPr/>
        </p:nvSpPr>
        <p:spPr>
          <a:xfrm>
            <a:off x="6813550" y="2703513"/>
            <a:ext cx="249238" cy="242888"/>
          </a:xfrm>
          <a:custGeom>
            <a:avLst/>
            <a:gdLst>
              <a:gd name="connsiteX0" fmla="*/ 0 w 250367"/>
              <a:gd name="connsiteY0" fmla="*/ 121386 h 242773"/>
              <a:gd name="connsiteX1" fmla="*/ 125183 w 250367"/>
              <a:gd name="connsiteY1" fmla="*/ 0 h 242773"/>
              <a:gd name="connsiteX2" fmla="*/ 250367 w 250367"/>
              <a:gd name="connsiteY2" fmla="*/ 121386 h 242773"/>
              <a:gd name="connsiteX3" fmla="*/ 125183 w 250367"/>
              <a:gd name="connsiteY3" fmla="*/ 242773 h 242773"/>
              <a:gd name="connsiteX4" fmla="*/ 0 w 250367"/>
              <a:gd name="connsiteY4" fmla="*/ 121386 h 24277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0367" h="242773">
                <a:moveTo>
                  <a:pt x="0" y="121386"/>
                </a:moveTo>
                <a:cubicBezTo>
                  <a:pt x="0" y="54343"/>
                  <a:pt x="56045" y="0"/>
                  <a:pt x="125183" y="0"/>
                </a:cubicBezTo>
                <a:cubicBezTo>
                  <a:pt x="194322" y="0"/>
                  <a:pt x="250367" y="54343"/>
                  <a:pt x="250367" y="121386"/>
                </a:cubicBezTo>
                <a:cubicBezTo>
                  <a:pt x="250367" y="188429"/>
                  <a:pt x="194322" y="242773"/>
                  <a:pt x="125183" y="242773"/>
                </a:cubicBezTo>
                <a:cubicBezTo>
                  <a:pt x="56045" y="242773"/>
                  <a:pt x="0" y="188429"/>
                  <a:pt x="0" y="121386"/>
                </a:cubicBezTo>
              </a:path>
            </a:pathLst>
          </a:custGeom>
          <a:solidFill>
            <a:srgbClr val="4BACC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7" name="Freeform 3"/>
          <p:cNvSpPr/>
          <p:nvPr/>
        </p:nvSpPr>
        <p:spPr>
          <a:xfrm>
            <a:off x="6807200" y="2697163"/>
            <a:ext cx="261938" cy="255588"/>
          </a:xfrm>
          <a:custGeom>
            <a:avLst/>
            <a:gdLst>
              <a:gd name="connsiteX0" fmla="*/ 6350 w 263067"/>
              <a:gd name="connsiteY0" fmla="*/ 127736 h 255473"/>
              <a:gd name="connsiteX1" fmla="*/ 131533 w 263067"/>
              <a:gd name="connsiteY1" fmla="*/ 6350 h 255473"/>
              <a:gd name="connsiteX2" fmla="*/ 256717 w 263067"/>
              <a:gd name="connsiteY2" fmla="*/ 127736 h 255473"/>
              <a:gd name="connsiteX3" fmla="*/ 131533 w 263067"/>
              <a:gd name="connsiteY3" fmla="*/ 249123 h 255473"/>
              <a:gd name="connsiteX4" fmla="*/ 6350 w 263067"/>
              <a:gd name="connsiteY4" fmla="*/ 127736 h 255473"/>
              <a:gd name="connsiteX5" fmla="*/ 6350 w 263067"/>
              <a:gd name="connsiteY5" fmla="*/ 127736 h 25547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263067" h="255473">
                <a:moveTo>
                  <a:pt x="6350" y="127736"/>
                </a:moveTo>
                <a:cubicBezTo>
                  <a:pt x="6350" y="60693"/>
                  <a:pt x="62395" y="6350"/>
                  <a:pt x="131533" y="6350"/>
                </a:cubicBezTo>
                <a:cubicBezTo>
                  <a:pt x="200672" y="6350"/>
                  <a:pt x="256717" y="60693"/>
                  <a:pt x="256717" y="127736"/>
                </a:cubicBezTo>
                <a:cubicBezTo>
                  <a:pt x="256717" y="194779"/>
                  <a:pt x="200672" y="249123"/>
                  <a:pt x="131533" y="249123"/>
                </a:cubicBezTo>
                <a:cubicBezTo>
                  <a:pt x="62395" y="249123"/>
                  <a:pt x="6350" y="194779"/>
                  <a:pt x="6350" y="127736"/>
                </a:cubicBezTo>
                <a:lnTo>
                  <a:pt x="6350" y="127736"/>
                </a:lnTo>
              </a:path>
            </a:pathLst>
          </a:custGeom>
          <a:solidFill>
            <a:srgbClr val="000000">
              <a:alpha val="0"/>
            </a:srgbClr>
          </a:solidFill>
          <a:ln w="12700">
            <a:solidFill>
              <a:srgbClr val="4BACC6">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8" name="Freeform 3"/>
          <p:cNvSpPr/>
          <p:nvPr/>
        </p:nvSpPr>
        <p:spPr>
          <a:xfrm>
            <a:off x="6807200" y="3205163"/>
            <a:ext cx="261938" cy="255588"/>
          </a:xfrm>
          <a:custGeom>
            <a:avLst/>
            <a:gdLst>
              <a:gd name="connsiteX0" fmla="*/ 6350 w 263067"/>
              <a:gd name="connsiteY0" fmla="*/ 127736 h 255473"/>
              <a:gd name="connsiteX1" fmla="*/ 131533 w 263067"/>
              <a:gd name="connsiteY1" fmla="*/ 6350 h 255473"/>
              <a:gd name="connsiteX2" fmla="*/ 256717 w 263067"/>
              <a:gd name="connsiteY2" fmla="*/ 127736 h 255473"/>
              <a:gd name="connsiteX3" fmla="*/ 256717 w 263067"/>
              <a:gd name="connsiteY3" fmla="*/ 127736 h 255473"/>
              <a:gd name="connsiteX4" fmla="*/ 131533 w 263067"/>
              <a:gd name="connsiteY4" fmla="*/ 249123 h 255473"/>
              <a:gd name="connsiteX5" fmla="*/ 6350 w 263067"/>
              <a:gd name="connsiteY5" fmla="*/ 127736 h 25547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263067" h="255473">
                <a:moveTo>
                  <a:pt x="6350" y="127736"/>
                </a:moveTo>
                <a:cubicBezTo>
                  <a:pt x="6350" y="60706"/>
                  <a:pt x="62395" y="6350"/>
                  <a:pt x="131533" y="6350"/>
                </a:cubicBezTo>
                <a:cubicBezTo>
                  <a:pt x="200672" y="6350"/>
                  <a:pt x="256717" y="60706"/>
                  <a:pt x="256717" y="127736"/>
                </a:cubicBezTo>
                <a:lnTo>
                  <a:pt x="256717" y="127736"/>
                </a:lnTo>
                <a:cubicBezTo>
                  <a:pt x="256717" y="194780"/>
                  <a:pt x="200672" y="249123"/>
                  <a:pt x="131533" y="249123"/>
                </a:cubicBezTo>
                <a:cubicBezTo>
                  <a:pt x="62395" y="249123"/>
                  <a:pt x="6350" y="194780"/>
                  <a:pt x="6350" y="127736"/>
                </a:cubicBezTo>
              </a:path>
            </a:pathLst>
          </a:custGeom>
          <a:solidFill>
            <a:srgbClr val="4BACC6">
              <a:alpha val="100000"/>
            </a:srgbClr>
          </a:solidFill>
          <a:ln w="12700">
            <a:solidFill>
              <a:srgbClr val="4BACC6">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9" name="Freeform 3"/>
          <p:cNvSpPr/>
          <p:nvPr/>
        </p:nvSpPr>
        <p:spPr>
          <a:xfrm>
            <a:off x="6813550" y="3716338"/>
            <a:ext cx="249238" cy="242888"/>
          </a:xfrm>
          <a:custGeom>
            <a:avLst/>
            <a:gdLst>
              <a:gd name="connsiteX0" fmla="*/ 0 w 250367"/>
              <a:gd name="connsiteY0" fmla="*/ 121386 h 242773"/>
              <a:gd name="connsiteX1" fmla="*/ 125183 w 250367"/>
              <a:gd name="connsiteY1" fmla="*/ 0 h 242773"/>
              <a:gd name="connsiteX2" fmla="*/ 250367 w 250367"/>
              <a:gd name="connsiteY2" fmla="*/ 121386 h 242773"/>
              <a:gd name="connsiteX3" fmla="*/ 125183 w 250367"/>
              <a:gd name="connsiteY3" fmla="*/ 242773 h 242773"/>
              <a:gd name="connsiteX4" fmla="*/ 0 w 250367"/>
              <a:gd name="connsiteY4" fmla="*/ 121386 h 24277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0367" h="242773">
                <a:moveTo>
                  <a:pt x="0" y="121386"/>
                </a:moveTo>
                <a:cubicBezTo>
                  <a:pt x="0" y="54343"/>
                  <a:pt x="56045" y="0"/>
                  <a:pt x="125183" y="0"/>
                </a:cubicBezTo>
                <a:cubicBezTo>
                  <a:pt x="194322" y="0"/>
                  <a:pt x="250367" y="54343"/>
                  <a:pt x="250367" y="121386"/>
                </a:cubicBezTo>
                <a:cubicBezTo>
                  <a:pt x="250367" y="188429"/>
                  <a:pt x="194322" y="242773"/>
                  <a:pt x="125183" y="242773"/>
                </a:cubicBezTo>
                <a:cubicBezTo>
                  <a:pt x="56045" y="242773"/>
                  <a:pt x="0" y="188429"/>
                  <a:pt x="0" y="121386"/>
                </a:cubicBezTo>
              </a:path>
            </a:pathLst>
          </a:custGeom>
          <a:solidFill>
            <a:srgbClr val="4BACC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0" name="Freeform 3"/>
          <p:cNvSpPr/>
          <p:nvPr/>
        </p:nvSpPr>
        <p:spPr>
          <a:xfrm>
            <a:off x="6807200" y="3709988"/>
            <a:ext cx="261938" cy="255588"/>
          </a:xfrm>
          <a:custGeom>
            <a:avLst/>
            <a:gdLst>
              <a:gd name="connsiteX0" fmla="*/ 6350 w 263067"/>
              <a:gd name="connsiteY0" fmla="*/ 127736 h 255473"/>
              <a:gd name="connsiteX1" fmla="*/ 131533 w 263067"/>
              <a:gd name="connsiteY1" fmla="*/ 6350 h 255473"/>
              <a:gd name="connsiteX2" fmla="*/ 256717 w 263067"/>
              <a:gd name="connsiteY2" fmla="*/ 127736 h 255473"/>
              <a:gd name="connsiteX3" fmla="*/ 131533 w 263067"/>
              <a:gd name="connsiteY3" fmla="*/ 249123 h 255473"/>
              <a:gd name="connsiteX4" fmla="*/ 6350 w 263067"/>
              <a:gd name="connsiteY4" fmla="*/ 127736 h 255473"/>
              <a:gd name="connsiteX5" fmla="*/ 6350 w 263067"/>
              <a:gd name="connsiteY5" fmla="*/ 127736 h 25547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263067" h="255473">
                <a:moveTo>
                  <a:pt x="6350" y="127736"/>
                </a:moveTo>
                <a:cubicBezTo>
                  <a:pt x="6350" y="60693"/>
                  <a:pt x="62395" y="6350"/>
                  <a:pt x="131533" y="6350"/>
                </a:cubicBezTo>
                <a:cubicBezTo>
                  <a:pt x="200672" y="6350"/>
                  <a:pt x="256717" y="60693"/>
                  <a:pt x="256717" y="127736"/>
                </a:cubicBezTo>
                <a:cubicBezTo>
                  <a:pt x="256717" y="194779"/>
                  <a:pt x="200672" y="249123"/>
                  <a:pt x="131533" y="249123"/>
                </a:cubicBezTo>
                <a:cubicBezTo>
                  <a:pt x="62395" y="249123"/>
                  <a:pt x="6350" y="194779"/>
                  <a:pt x="6350" y="127736"/>
                </a:cubicBezTo>
                <a:lnTo>
                  <a:pt x="6350" y="127736"/>
                </a:lnTo>
              </a:path>
            </a:pathLst>
          </a:custGeom>
          <a:solidFill>
            <a:srgbClr val="000000">
              <a:alpha val="0"/>
            </a:srgbClr>
          </a:solidFill>
          <a:ln w="12700">
            <a:solidFill>
              <a:srgbClr val="4BACC6">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49182" name="Picture 3"/>
          <p:cNvPicPr>
            <a:picLocks noChangeAspect="1"/>
          </p:cNvPicPr>
          <p:nvPr/>
        </p:nvPicPr>
        <p:blipFill>
          <a:blip r:embed="rId1"/>
          <a:stretch>
            <a:fillRect/>
          </a:stretch>
        </p:blipFill>
        <p:spPr>
          <a:xfrm>
            <a:off x="2273300" y="1905000"/>
            <a:ext cx="3467100" cy="368300"/>
          </a:xfrm>
          <a:prstGeom prst="rect">
            <a:avLst/>
          </a:prstGeom>
          <a:noFill/>
          <a:ln w="9525">
            <a:noFill/>
          </a:ln>
        </p:spPr>
      </p:pic>
      <p:pic>
        <p:nvPicPr>
          <p:cNvPr id="49183" name="Picture 3"/>
          <p:cNvPicPr>
            <a:picLocks noChangeAspect="1"/>
          </p:cNvPicPr>
          <p:nvPr/>
        </p:nvPicPr>
        <p:blipFill>
          <a:blip r:embed="rId2"/>
          <a:stretch>
            <a:fillRect/>
          </a:stretch>
        </p:blipFill>
        <p:spPr>
          <a:xfrm>
            <a:off x="2603500" y="5245100"/>
            <a:ext cx="3149600" cy="787400"/>
          </a:xfrm>
          <a:prstGeom prst="rect">
            <a:avLst/>
          </a:prstGeom>
          <a:noFill/>
          <a:ln w="9525">
            <a:noFill/>
          </a:ln>
        </p:spPr>
      </p:pic>
      <p:sp>
        <p:nvSpPr>
          <p:cNvPr id="49184" name="TextBox 1"/>
          <p:cNvSpPr txBox="1"/>
          <p:nvPr/>
        </p:nvSpPr>
        <p:spPr>
          <a:xfrm>
            <a:off x="1841500" y="482600"/>
            <a:ext cx="4307840" cy="443230"/>
          </a:xfrm>
          <a:prstGeom prst="rect">
            <a:avLst/>
          </a:prstGeom>
          <a:noFill/>
          <a:ln w="9525">
            <a:noFill/>
          </a:ln>
        </p:spPr>
        <p:txBody>
          <a:bodyPr wrap="none" lIns="0" tIns="0" rIns="0">
            <a:spAutoFit/>
          </a:bodyPr>
          <a:p>
            <a:pPr eaLnBrk="1" hangingPunct="1">
              <a:lnSpc>
                <a:spcPts val="3100"/>
              </a:lnSpc>
            </a:pPr>
            <a:r>
              <a:rPr lang="en-US" altLang="zh-CN" sz="2400" b="1" dirty="0">
                <a:solidFill>
                  <a:srgbClr val="000000"/>
                </a:solidFill>
                <a:latin typeface="微软雅黑" panose="020B0503020204020204" charset="-122"/>
                <a:ea typeface="宋体" panose="02010600030101010101" pitchFamily="2" charset="-122"/>
              </a:rPr>
              <a:t>面向知识图谱查询的Query理解</a:t>
            </a:r>
            <a:endParaRPr lang="en-US" altLang="zh-CN" sz="2400" b="1" dirty="0">
              <a:solidFill>
                <a:srgbClr val="000000"/>
              </a:solidFill>
              <a:latin typeface="微软雅黑" panose="020B0503020204020204" charset="-122"/>
              <a:ea typeface="宋体" panose="02010600030101010101" pitchFamily="2" charset="-122"/>
            </a:endParaRPr>
          </a:p>
        </p:txBody>
      </p:sp>
      <p:sp>
        <p:nvSpPr>
          <p:cNvPr id="49185" name="TextBox 1"/>
          <p:cNvSpPr txBox="1"/>
          <p:nvPr/>
        </p:nvSpPr>
        <p:spPr>
          <a:xfrm>
            <a:off x="3111500" y="3962400"/>
            <a:ext cx="126365" cy="186690"/>
          </a:xfrm>
          <a:prstGeom prst="rect">
            <a:avLst/>
          </a:prstGeom>
          <a:noFill/>
          <a:ln w="9525">
            <a:noFill/>
          </a:ln>
        </p:spPr>
        <p:txBody>
          <a:bodyPr wrap="none" lIns="0" tIns="0" rIns="0">
            <a:spAutoFit/>
          </a:bodyPr>
          <a:p>
            <a:pPr eaLnBrk="1" hangingPunct="1">
              <a:lnSpc>
                <a:spcPts val="1100"/>
              </a:lnSpc>
            </a:pPr>
            <a:r>
              <a:rPr lang="en-US" altLang="zh-CN" sz="900" dirty="0">
                <a:solidFill>
                  <a:srgbClr val="000000"/>
                </a:solidFill>
                <a:latin typeface="Calibri" panose="020F0502020204030204" charset="0"/>
                <a:ea typeface="宋体" panose="02010600030101010101" pitchFamily="2" charset="-122"/>
              </a:rPr>
              <a:t>DE</a:t>
            </a:r>
            <a:endParaRPr lang="en-US" altLang="zh-CN" sz="900" dirty="0">
              <a:solidFill>
                <a:srgbClr val="000000"/>
              </a:solidFill>
              <a:latin typeface="Calibri" panose="020F0502020204030204" charset="0"/>
              <a:ea typeface="宋体" panose="02010600030101010101" pitchFamily="2" charset="-122"/>
            </a:endParaRPr>
          </a:p>
        </p:txBody>
      </p:sp>
      <p:sp>
        <p:nvSpPr>
          <p:cNvPr id="33" name="TextBox 1"/>
          <p:cNvSpPr txBox="1"/>
          <p:nvPr/>
        </p:nvSpPr>
        <p:spPr>
          <a:xfrm>
            <a:off x="3327400" y="3352800"/>
            <a:ext cx="266700" cy="520065"/>
          </a:xfrm>
          <a:prstGeom prst="rect">
            <a:avLst/>
          </a:prstGeom>
          <a:noFill/>
        </p:spPr>
        <p:txBody>
          <a:bodyPr wrap="none" lIns="0" tIns="0" rIns="0" rtlCol="0">
            <a:spAutoFit/>
          </a:bodyPr>
          <a:lstStyle/>
          <a:p>
            <a:pPr marR="0" defTabSz="914400" eaLnBrk="1" fontAlgn="auto" hangingPunct="1">
              <a:lnSpc>
                <a:spcPts val="1100"/>
              </a:lnSpc>
              <a:spcBef>
                <a:spcPts val="0"/>
              </a:spcBef>
              <a:spcAft>
                <a:spcPts val="0"/>
              </a:spcAft>
              <a:buClrTx/>
              <a:buSzTx/>
              <a:buFontTx/>
              <a:buNone/>
              <a:tabLst>
                <a:tab pos="88900" algn="l"/>
              </a:tabLst>
              <a:defRPr/>
            </a:pPr>
            <a:r>
              <a:rPr kumimoji="0" lang="en-US" altLang="zh-CN" kern="1200" cap="none" spc="0" normalizeH="0" baseline="0" noProof="0" dirty="0" smtClean="0">
                <a:latin typeface="+mn-lt"/>
                <a:ea typeface="+mn-ea"/>
                <a:cs typeface="+mn-cs"/>
              </a:rPr>
              <a:t>	</a:t>
            </a:r>
            <a:r>
              <a:rPr kumimoji="0" lang="en-US" altLang="zh-CN" sz="900" kern="1200" cap="none" spc="0" normalizeH="0" baseline="0" noProof="0" dirty="0" smtClean="0">
                <a:solidFill>
                  <a:srgbClr val="000000"/>
                </a:solidFill>
                <a:latin typeface="Calibri" panose="020F0502020204030204" charset="0"/>
                <a:ea typeface="+mn-ea"/>
                <a:cs typeface="Calibri" panose="020F0502020204030204" charset="0"/>
              </a:rPr>
              <a:t>ATT</a:t>
            </a:r>
            <a:endParaRPr kumimoji="0" lang="en-US" altLang="zh-CN" sz="900" kern="1200" cap="none" spc="0" normalizeH="0" baseline="0" noProof="0" dirty="0" smtClean="0">
              <a:solidFill>
                <a:srgbClr val="000000"/>
              </a:solidFill>
              <a:latin typeface="Calibri" panose="020F0502020204030204" charset="0"/>
              <a:ea typeface="+mn-ea"/>
              <a:cs typeface="Calibri" panose="020F0502020204030204" charset="0"/>
            </a:endParaRPr>
          </a:p>
          <a:p>
            <a:pPr marR="0" defTabSz="914400" eaLnBrk="1" fontAlgn="auto" hangingPunct="1">
              <a:lnSpc>
                <a:spcPts val="1000"/>
              </a:lnSpc>
              <a:spcBef>
                <a:spcPts val="0"/>
              </a:spcBef>
              <a:spcAft>
                <a:spcPts val="0"/>
              </a:spcAft>
              <a:buClrTx/>
              <a:buSzTx/>
              <a:buFontTx/>
              <a:buNone/>
              <a:defRPr/>
            </a:pPr>
            <a:endParaRPr kumimoji="0" lang="en-US" altLang="zh-CN" kern="1200" cap="none" spc="0" normalizeH="0" baseline="0" noProof="0" dirty="0" smtClean="0">
              <a:latin typeface="+mn-lt"/>
              <a:ea typeface="+mn-ea"/>
              <a:cs typeface="+mn-cs"/>
            </a:endParaRPr>
          </a:p>
          <a:p>
            <a:pPr marR="0" defTabSz="914400" eaLnBrk="1" fontAlgn="auto" hangingPunct="1">
              <a:lnSpc>
                <a:spcPts val="1600"/>
              </a:lnSpc>
              <a:spcBef>
                <a:spcPts val="0"/>
              </a:spcBef>
              <a:spcAft>
                <a:spcPts val="0"/>
              </a:spcAft>
              <a:buClrTx/>
              <a:buSzTx/>
              <a:buFontTx/>
              <a:buNone/>
              <a:tabLst>
                <a:tab pos="88900" algn="l"/>
              </a:tabLst>
              <a:defRPr/>
            </a:pPr>
            <a:r>
              <a:rPr kumimoji="0" lang="en-US" altLang="zh-CN" sz="1105" b="1" kern="1200" cap="none" spc="0" normalizeH="0" baseline="0" noProof="0" dirty="0" smtClean="0">
                <a:solidFill>
                  <a:srgbClr val="FFFFFF"/>
                </a:solidFill>
                <a:latin typeface="微软雅黑" panose="020B0503020204020204" charset="-122"/>
                <a:ea typeface="+mn-ea"/>
                <a:cs typeface="微软雅黑" panose="020B0503020204020204" charset="-122"/>
              </a:rPr>
              <a:t>的</a:t>
            </a:r>
            <a:endParaRPr kumimoji="0" lang="en-US" altLang="zh-CN" sz="1105" b="1" kern="1200" cap="none" spc="0" normalizeH="0" baseline="0" noProof="0" dirty="0" smtClean="0">
              <a:solidFill>
                <a:srgbClr val="FFFFFF"/>
              </a:solidFill>
              <a:latin typeface="微软雅黑" panose="020B0503020204020204" charset="-122"/>
              <a:ea typeface="+mn-ea"/>
              <a:cs typeface="微软雅黑" panose="020B0503020204020204" charset="-122"/>
            </a:endParaRPr>
          </a:p>
        </p:txBody>
      </p:sp>
      <p:sp>
        <p:nvSpPr>
          <p:cNvPr id="34" name="TextBox 1"/>
          <p:cNvSpPr txBox="1"/>
          <p:nvPr/>
        </p:nvSpPr>
        <p:spPr>
          <a:xfrm>
            <a:off x="3060700" y="4229100"/>
            <a:ext cx="678180" cy="763270"/>
          </a:xfrm>
          <a:prstGeom prst="rect">
            <a:avLst/>
          </a:prstGeom>
          <a:noFill/>
        </p:spPr>
        <p:txBody>
          <a:bodyPr wrap="none" lIns="0" tIns="0" rIns="0" rtlCol="0">
            <a:spAutoFit/>
          </a:bodyPr>
          <a:lstStyle/>
          <a:p>
            <a:pPr marR="0" defTabSz="914400" eaLnBrk="1" fontAlgn="auto" hangingPunct="1">
              <a:lnSpc>
                <a:spcPts val="1400"/>
              </a:lnSpc>
              <a:spcBef>
                <a:spcPts val="0"/>
              </a:spcBef>
              <a:spcAft>
                <a:spcPts val="0"/>
              </a:spcAft>
              <a:buClrTx/>
              <a:buSzTx/>
              <a:buFontTx/>
              <a:buNone/>
              <a:tabLst>
                <a:tab pos="50800" algn="l"/>
                <a:tab pos="114300" algn="l"/>
              </a:tabLst>
              <a:defRPr/>
            </a:pPr>
            <a:r>
              <a:rPr kumimoji="0" lang="en-US" altLang="zh-CN" sz="1105" b="1" kern="1200" cap="none" spc="0" normalizeH="0" baseline="0" noProof="0" dirty="0" smtClean="0">
                <a:solidFill>
                  <a:srgbClr val="FFFFFF"/>
                </a:solidFill>
                <a:latin typeface="微软雅黑" panose="020B0503020204020204" charset="-122"/>
                <a:ea typeface="+mn-ea"/>
                <a:cs typeface="微软雅黑" panose="020B0503020204020204" charset="-122"/>
              </a:rPr>
              <a:t>演过</a:t>
            </a:r>
            <a:endParaRPr kumimoji="0" lang="en-US" altLang="zh-CN" sz="1105" b="1" kern="1200" cap="none" spc="0" normalizeH="0" baseline="0" noProof="0" dirty="0" smtClean="0">
              <a:solidFill>
                <a:srgbClr val="FFFFFF"/>
              </a:solidFill>
              <a:latin typeface="微软雅黑" panose="020B0503020204020204" charset="-122"/>
              <a:ea typeface="+mn-ea"/>
              <a:cs typeface="微软雅黑" panose="020B0503020204020204" charset="-122"/>
            </a:endParaRPr>
          </a:p>
          <a:p>
            <a:pPr marR="0" defTabSz="914400" eaLnBrk="1" fontAlgn="auto" hangingPunct="1">
              <a:lnSpc>
                <a:spcPts val="1000"/>
              </a:lnSpc>
              <a:spcBef>
                <a:spcPts val="0"/>
              </a:spcBef>
              <a:spcAft>
                <a:spcPts val="0"/>
              </a:spcAft>
              <a:buClrTx/>
              <a:buSzTx/>
              <a:buFontTx/>
              <a:buNone/>
              <a:defRPr/>
            </a:pPr>
            <a:endParaRPr kumimoji="0" lang="en-US" altLang="zh-CN" kern="1200" cap="none" spc="0" normalizeH="0" baseline="0" noProof="0" dirty="0" smtClean="0">
              <a:latin typeface="+mn-lt"/>
              <a:ea typeface="+mn-ea"/>
              <a:cs typeface="+mn-cs"/>
            </a:endParaRPr>
          </a:p>
          <a:p>
            <a:pPr marR="0" defTabSz="914400" eaLnBrk="1" fontAlgn="auto" hangingPunct="1">
              <a:lnSpc>
                <a:spcPts val="1200"/>
              </a:lnSpc>
              <a:spcBef>
                <a:spcPts val="0"/>
              </a:spcBef>
              <a:spcAft>
                <a:spcPts val="0"/>
              </a:spcAft>
              <a:buClrTx/>
              <a:buSzTx/>
              <a:buFontTx/>
              <a:buNone/>
              <a:tabLst>
                <a:tab pos="50800" algn="l"/>
                <a:tab pos="114300" algn="l"/>
              </a:tabLst>
              <a:defRPr/>
            </a:pPr>
            <a:r>
              <a:rPr kumimoji="0" lang="en-US" altLang="zh-CN" kern="1200" cap="none" spc="0" normalizeH="0" baseline="0" noProof="0" dirty="0" smtClean="0">
                <a:latin typeface="+mn-lt"/>
                <a:ea typeface="+mn-ea"/>
                <a:cs typeface="+mn-cs"/>
              </a:rPr>
              <a:t>	</a:t>
            </a:r>
            <a:r>
              <a:rPr kumimoji="0" lang="en-US" altLang="zh-CN" sz="900" kern="1200" cap="none" spc="0" normalizeH="0" baseline="0" noProof="0" dirty="0" smtClean="0">
                <a:solidFill>
                  <a:srgbClr val="000000"/>
                </a:solidFill>
                <a:latin typeface="Calibri" panose="020F0502020204030204" charset="0"/>
                <a:ea typeface="+mn-ea"/>
                <a:cs typeface="Calibri" panose="020F0502020204030204" charset="0"/>
              </a:rPr>
              <a:t>OBV</a:t>
            </a:r>
            <a:endParaRPr kumimoji="0" lang="en-US" altLang="zh-CN" sz="900" kern="1200" cap="none" spc="0" normalizeH="0" baseline="0" noProof="0" dirty="0" smtClean="0">
              <a:solidFill>
                <a:srgbClr val="000000"/>
              </a:solidFill>
              <a:latin typeface="Calibri" panose="020F0502020204030204" charset="0"/>
              <a:ea typeface="+mn-ea"/>
              <a:cs typeface="Calibri" panose="020F0502020204030204" charset="0"/>
            </a:endParaRPr>
          </a:p>
          <a:p>
            <a:pPr marR="0" defTabSz="914400" eaLnBrk="1" fontAlgn="auto" hangingPunct="1">
              <a:lnSpc>
                <a:spcPts val="2000"/>
              </a:lnSpc>
              <a:spcBef>
                <a:spcPts val="0"/>
              </a:spcBef>
              <a:spcAft>
                <a:spcPts val="0"/>
              </a:spcAft>
              <a:buClrTx/>
              <a:buSzTx/>
              <a:buFontTx/>
              <a:buNone/>
              <a:tabLst>
                <a:tab pos="50800" algn="l"/>
                <a:tab pos="114300" algn="l"/>
              </a:tabLst>
              <a:defRPr/>
            </a:pPr>
            <a:r>
              <a:rPr kumimoji="0" lang="en-US" altLang="zh-CN" kern="1200" cap="none" spc="0" normalizeH="0" baseline="0" noProof="0" dirty="0" smtClean="0">
                <a:latin typeface="+mn-lt"/>
                <a:ea typeface="+mn-ea"/>
                <a:cs typeface="+mn-cs"/>
              </a:rPr>
              <a:t>		</a:t>
            </a:r>
            <a:r>
              <a:rPr kumimoji="0" lang="en-US" altLang="zh-CN" sz="1105" b="1" kern="1200" cap="none" spc="0" normalizeH="0" baseline="0" noProof="0" dirty="0" smtClean="0">
                <a:solidFill>
                  <a:srgbClr val="FFFFFF"/>
                </a:solidFill>
                <a:latin typeface="微软雅黑" panose="020B0503020204020204" charset="-122"/>
                <a:ea typeface="+mn-ea"/>
                <a:cs typeface="微软雅黑" panose="020B0503020204020204" charset="-122"/>
              </a:rPr>
              <a:t>还珠格格</a:t>
            </a:r>
            <a:endParaRPr kumimoji="0" lang="en-US" altLang="zh-CN" sz="1105" b="1" kern="1200" cap="none" spc="0" normalizeH="0" baseline="0" noProof="0" dirty="0" smtClean="0">
              <a:solidFill>
                <a:srgbClr val="FFFFFF"/>
              </a:solidFill>
              <a:latin typeface="微软雅黑" panose="020B0503020204020204" charset="-122"/>
              <a:ea typeface="+mn-ea"/>
              <a:cs typeface="微软雅黑" panose="020B0503020204020204" charset="-122"/>
            </a:endParaRPr>
          </a:p>
        </p:txBody>
      </p:sp>
      <p:sp>
        <p:nvSpPr>
          <p:cNvPr id="49188" name="TextBox 1"/>
          <p:cNvSpPr txBox="1"/>
          <p:nvPr/>
        </p:nvSpPr>
        <p:spPr>
          <a:xfrm>
            <a:off x="3860800" y="4229100"/>
            <a:ext cx="1039495" cy="417195"/>
          </a:xfrm>
          <a:prstGeom prst="rect">
            <a:avLst/>
          </a:prstGeom>
          <a:noFill/>
          <a:ln w="9525">
            <a:noFill/>
          </a:ln>
        </p:spPr>
        <p:txBody>
          <a:bodyPr wrap="none" lIns="0" tIns="0" rIns="0">
            <a:spAutoFit/>
          </a:bodyPr>
          <a:p>
            <a:pPr defTabSz="0" eaLnBrk="1" hangingPunct="1">
              <a:lnSpc>
                <a:spcPts val="1500"/>
              </a:lnSpc>
              <a:tabLst>
                <a:tab pos="444500" algn="l"/>
              </a:tabLst>
            </a:pPr>
            <a:r>
              <a:rPr lang="en-US" altLang="zh-CN" sz="1200" dirty="0">
                <a:solidFill>
                  <a:srgbClr val="000000"/>
                </a:solidFill>
                <a:latin typeface="微软雅黑" panose="020B0503020204020204" charset="-122"/>
                <a:ea typeface="宋体" panose="02010600030101010101" pitchFamily="2" charset="-122"/>
              </a:rPr>
              <a:t>1.</a:t>
            </a:r>
            <a:r>
              <a:rPr lang="en-US" altLang="zh-CN" sz="1200" dirty="0">
                <a:latin typeface="Times New Roman" panose="02020603050405020304" pitchFamily="18" charset="0"/>
                <a:ea typeface="宋体" panose="02010600030101010101" pitchFamily="2" charset="-122"/>
              </a:rPr>
              <a:t> </a:t>
            </a:r>
            <a:r>
              <a:rPr lang="en-US" altLang="zh-CN" sz="1200" dirty="0">
                <a:solidFill>
                  <a:srgbClr val="000000"/>
                </a:solidFill>
                <a:latin typeface="微软雅黑" panose="020B0503020204020204" charset="-122"/>
                <a:ea typeface="宋体" panose="02010600030101010101" pitchFamily="2" charset="-122"/>
              </a:rPr>
              <a:t>还珠格格^演</a:t>
            </a:r>
            <a:endParaRPr lang="en-US" altLang="zh-CN" sz="1200" dirty="0">
              <a:solidFill>
                <a:srgbClr val="000000"/>
              </a:solidFill>
              <a:latin typeface="微软雅黑" panose="020B0503020204020204" charset="-122"/>
              <a:ea typeface="宋体" panose="02010600030101010101" pitchFamily="2" charset="-122"/>
            </a:endParaRPr>
          </a:p>
          <a:p>
            <a:pPr defTabSz="0" eaLnBrk="1" hangingPunct="1">
              <a:lnSpc>
                <a:spcPts val="1400"/>
              </a:lnSpc>
              <a:tabLst>
                <a:tab pos="444500" algn="l"/>
              </a:tabLst>
            </a:pPr>
            <a:r>
              <a:rPr lang="en-US" altLang="zh-CN" dirty="0">
                <a:latin typeface="Calibri" panose="020F0502020204030204" charset="0"/>
                <a:ea typeface="宋体" panose="02010600030101010101" pitchFamily="2" charset="-122"/>
              </a:rPr>
              <a:t>	</a:t>
            </a:r>
            <a:r>
              <a:rPr lang="en-US" altLang="zh-CN" sz="1200" dirty="0">
                <a:solidFill>
                  <a:srgbClr val="000000"/>
                </a:solidFill>
                <a:latin typeface="微软雅黑" panose="020B0503020204020204" charset="-122"/>
                <a:ea typeface="宋体" panose="02010600030101010101" pitchFamily="2" charset="-122"/>
              </a:rPr>
              <a:t>员</a:t>
            </a:r>
            <a:endParaRPr lang="en-US" altLang="zh-CN" sz="1200" dirty="0">
              <a:solidFill>
                <a:srgbClr val="000000"/>
              </a:solidFill>
              <a:latin typeface="微软雅黑" panose="020B0503020204020204" charset="-122"/>
              <a:ea typeface="宋体" panose="02010600030101010101" pitchFamily="2" charset="-122"/>
            </a:endParaRPr>
          </a:p>
        </p:txBody>
      </p:sp>
      <p:sp>
        <p:nvSpPr>
          <p:cNvPr id="49189" name="TextBox 1"/>
          <p:cNvSpPr txBox="1"/>
          <p:nvPr/>
        </p:nvSpPr>
        <p:spPr>
          <a:xfrm>
            <a:off x="2260600" y="3505200"/>
            <a:ext cx="473710" cy="237490"/>
          </a:xfrm>
          <a:prstGeom prst="rect">
            <a:avLst/>
          </a:prstGeom>
          <a:noFill/>
          <a:ln w="9525">
            <a:noFill/>
          </a:ln>
        </p:spPr>
        <p:txBody>
          <a:bodyPr wrap="none" lIns="0" tIns="0" rIns="0">
            <a:spAutoFit/>
          </a:bodyPr>
          <a:p>
            <a:pPr eaLnBrk="1" hangingPunct="1">
              <a:lnSpc>
                <a:spcPts val="1500"/>
              </a:lnSpc>
            </a:pPr>
            <a:r>
              <a:rPr lang="en-US" altLang="zh-CN" sz="1200" dirty="0">
                <a:solidFill>
                  <a:srgbClr val="000000"/>
                </a:solidFill>
                <a:latin typeface="微软雅黑" panose="020B0503020204020204" charset="-122"/>
                <a:ea typeface="宋体" panose="02010600030101010101" pitchFamily="2" charset="-122"/>
              </a:rPr>
              <a:t>2.</a:t>
            </a:r>
            <a:r>
              <a:rPr lang="en-US" altLang="zh-CN" sz="1200" dirty="0">
                <a:latin typeface="Times New Roman" panose="02020603050405020304" pitchFamily="18" charset="0"/>
                <a:ea typeface="宋体" panose="02010600030101010101" pitchFamily="2" charset="-122"/>
              </a:rPr>
              <a:t> </a:t>
            </a:r>
            <a:r>
              <a:rPr lang="en-US" altLang="zh-CN" sz="1200" dirty="0">
                <a:solidFill>
                  <a:srgbClr val="000000"/>
                </a:solidFill>
                <a:latin typeface="微软雅黑" panose="020B0503020204020204" charset="-122"/>
                <a:ea typeface="宋体" panose="02010600030101010101" pitchFamily="2" charset="-122"/>
              </a:rPr>
              <a:t>Skip</a:t>
            </a:r>
            <a:endParaRPr lang="en-US" altLang="zh-CN" sz="1200" dirty="0">
              <a:solidFill>
                <a:srgbClr val="000000"/>
              </a:solidFill>
              <a:latin typeface="微软雅黑" panose="020B0503020204020204" charset="-122"/>
              <a:ea typeface="宋体" panose="02010600030101010101" pitchFamily="2" charset="-122"/>
            </a:endParaRPr>
          </a:p>
        </p:txBody>
      </p:sp>
      <p:sp>
        <p:nvSpPr>
          <p:cNvPr id="37" name="TextBox 1"/>
          <p:cNvSpPr txBox="1"/>
          <p:nvPr/>
        </p:nvSpPr>
        <p:spPr>
          <a:xfrm>
            <a:off x="3594100" y="2552700"/>
            <a:ext cx="2371090" cy="1327785"/>
          </a:xfrm>
          <a:prstGeom prst="rect">
            <a:avLst/>
          </a:prstGeom>
          <a:noFill/>
        </p:spPr>
        <p:txBody>
          <a:bodyPr wrap="none" lIns="0" tIns="0" rIns="0" rtlCol="0">
            <a:spAutoFit/>
          </a:bodyPr>
          <a:lstStyle/>
          <a:p>
            <a:pPr marR="0" defTabSz="914400" eaLnBrk="1" fontAlgn="auto" hangingPunct="1">
              <a:lnSpc>
                <a:spcPts val="1500"/>
              </a:lnSpc>
              <a:spcBef>
                <a:spcPts val="0"/>
              </a:spcBef>
              <a:spcAft>
                <a:spcPts val="0"/>
              </a:spcAft>
              <a:buClrTx/>
              <a:buSzTx/>
              <a:buFontTx/>
              <a:buNone/>
              <a:tabLst>
                <a:tab pos="152400" algn="l"/>
                <a:tab pos="571500" algn="l"/>
                <a:tab pos="584200" algn="l"/>
                <a:tab pos="1155700" algn="l"/>
              </a:tabLst>
              <a:defRPr/>
            </a:pPr>
            <a:r>
              <a:rPr kumimoji="0" lang="en-US" altLang="zh-CN" sz="1200" kern="1200" cap="none" spc="0" normalizeH="0" baseline="0" noProof="0" dirty="0" smtClean="0">
                <a:solidFill>
                  <a:srgbClr val="000000"/>
                </a:solidFill>
                <a:latin typeface="微软雅黑" panose="020B0503020204020204" charset="-122"/>
                <a:ea typeface="+mn-ea"/>
                <a:cs typeface="微软雅黑" panose="020B0503020204020204" charset="-122"/>
              </a:rPr>
              <a:t>4.</a:t>
            </a:r>
            <a:r>
              <a:rPr kumimoji="0" lang="en-US" altLang="zh-CN" sz="1200" kern="1200" cap="none" spc="0" normalizeH="0" baseline="0" noProof="0" dirty="0" smtClean="0">
                <a:latin typeface="Times New Roman" panose="02020603050405020304" pitchFamily="18" charset="0"/>
                <a:ea typeface="+mn-ea"/>
                <a:cs typeface="Times New Roman" panose="02020603050405020304" pitchFamily="18" charset="0"/>
              </a:rPr>
              <a:t> </a:t>
            </a:r>
            <a:r>
              <a:rPr kumimoji="0" lang="en-US" altLang="zh-CN" sz="1200" kern="1200" cap="none" spc="0" normalizeH="0" baseline="0" noProof="0" dirty="0" smtClean="0">
                <a:solidFill>
                  <a:srgbClr val="000000"/>
                </a:solidFill>
                <a:latin typeface="微软雅黑" panose="020B0503020204020204" charset="-122"/>
                <a:ea typeface="+mn-ea"/>
                <a:cs typeface="微软雅黑" panose="020B0503020204020204" charset="-122"/>
              </a:rPr>
              <a:t>(还珠格格^演员)</a:t>
            </a:r>
            <a:r>
              <a:rPr kumimoji="0" lang="en-US" altLang="zh-CN" sz="1200" kern="1200" cap="none" spc="0" normalizeH="0" baseline="0" noProof="0" dirty="0" smtClean="0">
                <a:latin typeface="Times New Roman" panose="02020603050405020304" pitchFamily="18" charset="0"/>
                <a:ea typeface="+mn-ea"/>
                <a:cs typeface="Times New Roman" panose="02020603050405020304" pitchFamily="18" charset="0"/>
              </a:rPr>
              <a:t> </a:t>
            </a:r>
            <a:r>
              <a:rPr kumimoji="0" lang="en-US" altLang="zh-CN" sz="1200" kern="1200" cap="none" spc="0" normalizeH="0" baseline="0" noProof="0" dirty="0" smtClean="0">
                <a:solidFill>
                  <a:srgbClr val="000000"/>
                </a:solidFill>
                <a:latin typeface="微软雅黑" panose="020B0503020204020204" charset="-122"/>
                <a:ea typeface="+mn-ea"/>
                <a:cs typeface="微软雅黑" panose="020B0503020204020204" charset="-122"/>
              </a:rPr>
              <a:t>&amp;</a:t>
            </a:r>
            <a:r>
              <a:rPr kumimoji="0" lang="en-US" altLang="zh-CN" sz="1200" kern="1200" cap="none" spc="0" normalizeH="0" baseline="0" noProof="0" dirty="0" smtClean="0">
                <a:latin typeface="Times New Roman" panose="02020603050405020304" pitchFamily="18" charset="0"/>
                <a:ea typeface="+mn-ea"/>
                <a:cs typeface="Times New Roman" panose="02020603050405020304" pitchFamily="18" charset="0"/>
              </a:rPr>
              <a:t> </a:t>
            </a:r>
            <a:r>
              <a:rPr kumimoji="0" lang="en-US" altLang="zh-CN" sz="1200" kern="1200" cap="none" spc="0" normalizeH="0" baseline="0" noProof="0" dirty="0" smtClean="0">
                <a:solidFill>
                  <a:srgbClr val="000000"/>
                </a:solidFill>
                <a:latin typeface="微软雅黑" panose="020B0503020204020204" charset="-122"/>
                <a:ea typeface="+mn-ea"/>
                <a:cs typeface="微软雅黑" panose="020B0503020204020204" charset="-122"/>
              </a:rPr>
              <a:t>(台湾@演员)</a:t>
            </a:r>
            <a:endParaRPr kumimoji="0" lang="en-US" altLang="zh-CN" sz="1200" kern="1200" cap="none" spc="0" normalizeH="0" baseline="0" noProof="0" dirty="0" smtClean="0">
              <a:solidFill>
                <a:srgbClr val="000000"/>
              </a:solidFill>
              <a:latin typeface="微软雅黑" panose="020B0503020204020204" charset="-122"/>
              <a:ea typeface="+mn-ea"/>
              <a:cs typeface="微软雅黑" panose="020B0503020204020204" charset="-122"/>
            </a:endParaRPr>
          </a:p>
          <a:p>
            <a:pPr marR="0" defTabSz="914400" eaLnBrk="1" fontAlgn="auto" hangingPunct="1">
              <a:lnSpc>
                <a:spcPts val="1000"/>
              </a:lnSpc>
              <a:spcBef>
                <a:spcPts val="0"/>
              </a:spcBef>
              <a:spcAft>
                <a:spcPts val="0"/>
              </a:spcAft>
              <a:buClrTx/>
              <a:buSzTx/>
              <a:buFontTx/>
              <a:buNone/>
              <a:defRPr/>
            </a:pPr>
            <a:endParaRPr kumimoji="0" lang="en-US" altLang="zh-CN" kern="1200" cap="none" spc="0" normalizeH="0" baseline="0" noProof="0" dirty="0" smtClean="0">
              <a:latin typeface="+mn-lt"/>
              <a:ea typeface="+mn-ea"/>
              <a:cs typeface="+mn-cs"/>
            </a:endParaRPr>
          </a:p>
          <a:p>
            <a:pPr marR="0" defTabSz="914400" eaLnBrk="1" fontAlgn="auto" hangingPunct="1">
              <a:lnSpc>
                <a:spcPts val="1000"/>
              </a:lnSpc>
              <a:spcBef>
                <a:spcPts val="0"/>
              </a:spcBef>
              <a:spcAft>
                <a:spcPts val="0"/>
              </a:spcAft>
              <a:buClrTx/>
              <a:buSzTx/>
              <a:buFontTx/>
              <a:buNone/>
              <a:defRPr/>
            </a:pPr>
            <a:endParaRPr kumimoji="0" lang="en-US" altLang="zh-CN" kern="1200" cap="none" spc="0" normalizeH="0" baseline="0" noProof="0" dirty="0" smtClean="0">
              <a:latin typeface="+mn-lt"/>
              <a:ea typeface="+mn-ea"/>
              <a:cs typeface="+mn-cs"/>
            </a:endParaRPr>
          </a:p>
          <a:p>
            <a:pPr marR="0" defTabSz="914400" eaLnBrk="1" fontAlgn="auto" hangingPunct="1">
              <a:lnSpc>
                <a:spcPts val="1700"/>
              </a:lnSpc>
              <a:spcBef>
                <a:spcPts val="0"/>
              </a:spcBef>
              <a:spcAft>
                <a:spcPts val="0"/>
              </a:spcAft>
              <a:buClrTx/>
              <a:buSzTx/>
              <a:buFontTx/>
              <a:buNone/>
              <a:tabLst>
                <a:tab pos="152400" algn="l"/>
                <a:tab pos="571500" algn="l"/>
                <a:tab pos="584200" algn="l"/>
                <a:tab pos="1155700" algn="l"/>
              </a:tabLst>
              <a:defRPr/>
            </a:pPr>
            <a:r>
              <a:rPr kumimoji="0" lang="en-US" altLang="zh-CN" kern="1200" cap="none" spc="0" normalizeH="0" baseline="0" noProof="0" dirty="0" smtClean="0">
                <a:latin typeface="+mn-lt"/>
                <a:ea typeface="+mn-ea"/>
                <a:cs typeface="+mn-cs"/>
              </a:rPr>
              <a:t>	</a:t>
            </a:r>
            <a:r>
              <a:rPr kumimoji="0" lang="en-US" altLang="zh-CN" sz="1105" b="1" kern="1200" cap="none" spc="0" normalizeH="0" baseline="0" noProof="0" dirty="0" smtClean="0">
                <a:solidFill>
                  <a:srgbClr val="FFFFFF"/>
                </a:solidFill>
                <a:latin typeface="微软雅黑" panose="020B0503020204020204" charset="-122"/>
                <a:ea typeface="+mn-ea"/>
                <a:cs typeface="微软雅黑" panose="020B0503020204020204" charset="-122"/>
              </a:rPr>
              <a:t>演员</a:t>
            </a:r>
            <a:endParaRPr kumimoji="0" lang="en-US" altLang="zh-CN" sz="1105" b="1" kern="1200" cap="none" spc="0" normalizeH="0" baseline="0" noProof="0" dirty="0" smtClean="0">
              <a:solidFill>
                <a:srgbClr val="FFFFFF"/>
              </a:solidFill>
              <a:latin typeface="微软雅黑" panose="020B0503020204020204" charset="-122"/>
              <a:ea typeface="+mn-ea"/>
              <a:cs typeface="微软雅黑" panose="020B0503020204020204" charset="-122"/>
            </a:endParaRPr>
          </a:p>
          <a:p>
            <a:pPr marR="0" defTabSz="914400" eaLnBrk="1" fontAlgn="auto" hangingPunct="1">
              <a:lnSpc>
                <a:spcPts val="1100"/>
              </a:lnSpc>
              <a:spcBef>
                <a:spcPts val="0"/>
              </a:spcBef>
              <a:spcAft>
                <a:spcPts val="0"/>
              </a:spcAft>
              <a:buClrTx/>
              <a:buSzTx/>
              <a:buFontTx/>
              <a:buNone/>
              <a:tabLst>
                <a:tab pos="152400" algn="l"/>
                <a:tab pos="571500" algn="l"/>
                <a:tab pos="584200" algn="l"/>
                <a:tab pos="1155700" algn="l"/>
              </a:tabLst>
              <a:defRPr/>
            </a:pPr>
            <a:r>
              <a:rPr kumimoji="0" lang="en-US" altLang="zh-CN" kern="1200" cap="none" spc="0" normalizeH="0" baseline="0" noProof="0" dirty="0" smtClean="0">
                <a:latin typeface="+mn-lt"/>
                <a:ea typeface="+mn-ea"/>
                <a:cs typeface="+mn-cs"/>
              </a:rPr>
              <a:t>				</a:t>
            </a:r>
            <a:r>
              <a:rPr kumimoji="0" lang="en-US" altLang="zh-CN" sz="1200" kern="1200" cap="none" spc="0" normalizeH="0" baseline="0" noProof="0" dirty="0" smtClean="0">
                <a:solidFill>
                  <a:srgbClr val="000000"/>
                </a:solidFill>
                <a:latin typeface="微软雅黑" panose="020B0503020204020204" charset="-122"/>
                <a:ea typeface="+mn-ea"/>
                <a:cs typeface="微软雅黑" panose="020B0503020204020204" charset="-122"/>
              </a:rPr>
              <a:t>3.</a:t>
            </a:r>
            <a:r>
              <a:rPr kumimoji="0" lang="en-US" altLang="zh-CN" sz="1200" kern="1200" cap="none" spc="0" normalizeH="0" baseline="0" noProof="0" dirty="0" smtClean="0">
                <a:latin typeface="Times New Roman" panose="02020603050405020304" pitchFamily="18" charset="0"/>
                <a:ea typeface="+mn-ea"/>
                <a:cs typeface="Times New Roman" panose="02020603050405020304" pitchFamily="18" charset="0"/>
              </a:rPr>
              <a:t> </a:t>
            </a:r>
            <a:r>
              <a:rPr kumimoji="0" lang="en-US" altLang="zh-CN" sz="1200" kern="1200" cap="none" spc="0" normalizeH="0" baseline="0" noProof="0" dirty="0" smtClean="0">
                <a:solidFill>
                  <a:srgbClr val="000000"/>
                </a:solidFill>
                <a:latin typeface="微软雅黑" panose="020B0503020204020204" charset="-122"/>
                <a:ea typeface="+mn-ea"/>
                <a:cs typeface="微软雅黑" panose="020B0503020204020204" charset="-122"/>
              </a:rPr>
              <a:t>(台湾@演员)</a:t>
            </a:r>
            <a:endParaRPr kumimoji="0" lang="en-US" altLang="zh-CN" sz="1200" kern="1200" cap="none" spc="0" normalizeH="0" baseline="0" noProof="0" dirty="0" smtClean="0">
              <a:solidFill>
                <a:srgbClr val="000000"/>
              </a:solidFill>
              <a:latin typeface="微软雅黑" panose="020B0503020204020204" charset="-122"/>
              <a:ea typeface="+mn-ea"/>
              <a:cs typeface="微软雅黑" panose="020B0503020204020204" charset="-122"/>
            </a:endParaRPr>
          </a:p>
          <a:p>
            <a:pPr marR="0" defTabSz="914400" eaLnBrk="1" fontAlgn="auto" hangingPunct="1">
              <a:lnSpc>
                <a:spcPts val="900"/>
              </a:lnSpc>
              <a:spcBef>
                <a:spcPts val="0"/>
              </a:spcBef>
              <a:spcAft>
                <a:spcPts val="0"/>
              </a:spcAft>
              <a:buClrTx/>
              <a:buSzTx/>
              <a:buFontTx/>
              <a:buNone/>
              <a:tabLst>
                <a:tab pos="152400" algn="l"/>
                <a:tab pos="571500" algn="l"/>
                <a:tab pos="584200" algn="l"/>
                <a:tab pos="1155700" algn="l"/>
              </a:tabLst>
              <a:defRPr/>
            </a:pPr>
            <a:r>
              <a:rPr kumimoji="0" lang="en-US" altLang="zh-CN" kern="1200" cap="none" spc="0" normalizeH="0" baseline="0" noProof="0" dirty="0" smtClean="0">
                <a:latin typeface="+mn-lt"/>
                <a:ea typeface="+mn-ea"/>
                <a:cs typeface="+mn-cs"/>
              </a:rPr>
              <a:t>		</a:t>
            </a:r>
            <a:r>
              <a:rPr kumimoji="0" lang="en-US" altLang="zh-CN" sz="900" kern="1200" cap="none" spc="0" normalizeH="0" baseline="0" noProof="0" dirty="0" smtClean="0">
                <a:solidFill>
                  <a:srgbClr val="000000"/>
                </a:solidFill>
                <a:latin typeface="Calibri" panose="020F0502020204030204" charset="0"/>
                <a:ea typeface="+mn-ea"/>
                <a:cs typeface="Calibri" panose="020F0502020204030204" charset="0"/>
              </a:rPr>
              <a:t>ATT</a:t>
            </a:r>
            <a:endParaRPr kumimoji="0" lang="en-US" altLang="zh-CN" sz="900" kern="1200" cap="none" spc="0" normalizeH="0" baseline="0" noProof="0" dirty="0" smtClean="0">
              <a:solidFill>
                <a:srgbClr val="000000"/>
              </a:solidFill>
              <a:latin typeface="Calibri" panose="020F0502020204030204" charset="0"/>
              <a:ea typeface="+mn-ea"/>
              <a:cs typeface="Calibri" panose="020F0502020204030204" charset="0"/>
            </a:endParaRPr>
          </a:p>
          <a:p>
            <a:pPr marR="0" defTabSz="914400" eaLnBrk="1" fontAlgn="auto" hangingPunct="1">
              <a:lnSpc>
                <a:spcPts val="1000"/>
              </a:lnSpc>
              <a:spcBef>
                <a:spcPts val="0"/>
              </a:spcBef>
              <a:spcAft>
                <a:spcPts val="0"/>
              </a:spcAft>
              <a:buClrTx/>
              <a:buSzTx/>
              <a:buFontTx/>
              <a:buNone/>
              <a:defRPr/>
            </a:pPr>
            <a:endParaRPr kumimoji="0" lang="en-US" altLang="zh-CN" kern="1200" cap="none" spc="0" normalizeH="0" baseline="0" noProof="0" dirty="0" smtClean="0">
              <a:latin typeface="+mn-lt"/>
              <a:ea typeface="+mn-ea"/>
              <a:cs typeface="+mn-cs"/>
            </a:endParaRPr>
          </a:p>
          <a:p>
            <a:pPr marR="0" defTabSz="914400" eaLnBrk="1" fontAlgn="auto" hangingPunct="1">
              <a:lnSpc>
                <a:spcPts val="1800"/>
              </a:lnSpc>
              <a:spcBef>
                <a:spcPts val="0"/>
              </a:spcBef>
              <a:spcAft>
                <a:spcPts val="0"/>
              </a:spcAft>
              <a:buClrTx/>
              <a:buSzTx/>
              <a:buFontTx/>
              <a:buNone/>
              <a:tabLst>
                <a:tab pos="152400" algn="l"/>
                <a:tab pos="571500" algn="l"/>
                <a:tab pos="584200" algn="l"/>
                <a:tab pos="1155700" algn="l"/>
              </a:tabLst>
              <a:defRPr/>
            </a:pPr>
            <a:r>
              <a:rPr kumimoji="0" lang="en-US" altLang="zh-CN" kern="1200" cap="none" spc="0" normalizeH="0" baseline="0" noProof="0" dirty="0" smtClean="0">
                <a:latin typeface="+mn-lt"/>
                <a:ea typeface="+mn-ea"/>
                <a:cs typeface="+mn-cs"/>
              </a:rPr>
              <a:t>			</a:t>
            </a:r>
            <a:r>
              <a:rPr kumimoji="0" lang="en-US" altLang="zh-CN" sz="1105" b="1" kern="1200" cap="none" spc="0" normalizeH="0" baseline="0" noProof="0" dirty="0" smtClean="0">
                <a:solidFill>
                  <a:srgbClr val="FFFFFF"/>
                </a:solidFill>
                <a:latin typeface="微软雅黑" panose="020B0503020204020204" charset="-122"/>
                <a:ea typeface="+mn-ea"/>
                <a:cs typeface="微软雅黑" panose="020B0503020204020204" charset="-122"/>
              </a:rPr>
              <a:t>台湾</a:t>
            </a:r>
            <a:endParaRPr kumimoji="0" lang="en-US" altLang="zh-CN" sz="1105" b="1" kern="1200" cap="none" spc="0" normalizeH="0" baseline="0" noProof="0" dirty="0" smtClean="0">
              <a:solidFill>
                <a:srgbClr val="FFFFFF"/>
              </a:solidFill>
              <a:latin typeface="微软雅黑" panose="020B0503020204020204" charset="-122"/>
              <a:ea typeface="+mn-ea"/>
              <a:cs typeface="微软雅黑" panose="020B0503020204020204" charset="-122"/>
            </a:endParaRPr>
          </a:p>
        </p:txBody>
      </p:sp>
      <p:sp>
        <p:nvSpPr>
          <p:cNvPr id="49191" name="TextBox 1"/>
          <p:cNvSpPr txBox="1"/>
          <p:nvPr/>
        </p:nvSpPr>
        <p:spPr>
          <a:xfrm>
            <a:off x="6870700" y="2717800"/>
            <a:ext cx="115570" cy="1340485"/>
          </a:xfrm>
          <a:prstGeom prst="rect">
            <a:avLst/>
          </a:prstGeom>
          <a:noFill/>
          <a:ln w="9525">
            <a:noFill/>
          </a:ln>
        </p:spPr>
        <p:txBody>
          <a:bodyPr wrap="none" lIns="0" tIns="0" rIns="0">
            <a:spAutoFit/>
          </a:bodyPr>
          <a:p>
            <a:pPr eaLnBrk="1" hangingPunct="1">
              <a:lnSpc>
                <a:spcPts val="2200"/>
              </a:lnSpc>
            </a:pPr>
            <a:r>
              <a:rPr lang="en-US" altLang="zh-CN" b="1" dirty="0">
                <a:solidFill>
                  <a:srgbClr val="FFFFFF"/>
                </a:solidFill>
                <a:latin typeface="Calibri" panose="020F0502020204030204" charset="0"/>
                <a:ea typeface="宋体" panose="02010600030101010101" pitchFamily="2" charset="-122"/>
              </a:rPr>
              <a:t>1</a:t>
            </a:r>
            <a:endParaRPr lang="en-US" altLang="zh-CN" b="1" dirty="0">
              <a:solidFill>
                <a:srgbClr val="FFFFFF"/>
              </a:solidFill>
              <a:latin typeface="Calibri" panose="020F0502020204030204" charset="0"/>
              <a:ea typeface="宋体" panose="02010600030101010101" pitchFamily="2" charset="-122"/>
            </a:endParaRPr>
          </a:p>
          <a:p>
            <a:pPr eaLnBrk="1" hangingPunct="1">
              <a:lnSpc>
                <a:spcPts val="1000"/>
              </a:lnSpc>
            </a:pPr>
            <a:endParaRPr lang="en-US" altLang="zh-CN" dirty="0">
              <a:latin typeface="Calibri" panose="020F0502020204030204" charset="0"/>
              <a:ea typeface="宋体" panose="02010600030101010101" pitchFamily="2" charset="-122"/>
            </a:endParaRPr>
          </a:p>
          <a:p>
            <a:pPr eaLnBrk="1" hangingPunct="1">
              <a:lnSpc>
                <a:spcPts val="3000"/>
              </a:lnSpc>
            </a:pPr>
            <a:r>
              <a:rPr lang="en-US" altLang="zh-CN" b="1" dirty="0">
                <a:solidFill>
                  <a:srgbClr val="FFFFFF"/>
                </a:solidFill>
                <a:latin typeface="Calibri" panose="020F0502020204030204" charset="0"/>
                <a:ea typeface="宋体" panose="02010600030101010101" pitchFamily="2" charset="-122"/>
              </a:rPr>
              <a:t>2</a:t>
            </a:r>
            <a:endParaRPr lang="en-US" altLang="zh-CN" b="1" dirty="0">
              <a:solidFill>
                <a:srgbClr val="FFFFFF"/>
              </a:solidFill>
              <a:latin typeface="Calibri" panose="020F0502020204030204" charset="0"/>
              <a:ea typeface="宋体" panose="02010600030101010101" pitchFamily="2" charset="-122"/>
            </a:endParaRPr>
          </a:p>
          <a:p>
            <a:pPr eaLnBrk="1" hangingPunct="1">
              <a:lnSpc>
                <a:spcPts val="1000"/>
              </a:lnSpc>
            </a:pPr>
            <a:endParaRPr lang="en-US" altLang="zh-CN" dirty="0">
              <a:latin typeface="Calibri" panose="020F0502020204030204" charset="0"/>
              <a:ea typeface="宋体" panose="02010600030101010101" pitchFamily="2" charset="-122"/>
            </a:endParaRPr>
          </a:p>
          <a:p>
            <a:pPr eaLnBrk="1" hangingPunct="1">
              <a:lnSpc>
                <a:spcPts val="2900"/>
              </a:lnSpc>
            </a:pPr>
            <a:r>
              <a:rPr lang="en-US" altLang="zh-CN" b="1" dirty="0">
                <a:solidFill>
                  <a:srgbClr val="FFFFFF"/>
                </a:solidFill>
                <a:latin typeface="Calibri" panose="020F0502020204030204" charset="0"/>
                <a:ea typeface="宋体" panose="02010600030101010101" pitchFamily="2" charset="-122"/>
              </a:rPr>
              <a:t>3</a:t>
            </a:r>
            <a:endParaRPr lang="en-US" altLang="zh-CN" b="1" dirty="0">
              <a:solidFill>
                <a:srgbClr val="FFFFFF"/>
              </a:solidFill>
              <a:latin typeface="Calibri" panose="020F0502020204030204" charset="0"/>
              <a:ea typeface="宋体" panose="02010600030101010101" pitchFamily="2" charset="-122"/>
            </a:endParaRPr>
          </a:p>
        </p:txBody>
      </p:sp>
      <p:sp>
        <p:nvSpPr>
          <p:cNvPr id="39" name="TextBox 1"/>
          <p:cNvSpPr txBox="1"/>
          <p:nvPr/>
        </p:nvSpPr>
        <p:spPr>
          <a:xfrm>
            <a:off x="7264400" y="2755900"/>
            <a:ext cx="2904490" cy="1468755"/>
          </a:xfrm>
          <a:prstGeom prst="rect">
            <a:avLst/>
          </a:prstGeom>
          <a:noFill/>
        </p:spPr>
        <p:txBody>
          <a:bodyPr wrap="none" lIns="0" tIns="0" rIns="0" rtlCol="0">
            <a:spAutoFit/>
          </a:bodyPr>
          <a:lstStyle/>
          <a:p>
            <a:pPr marR="0" defTabSz="914400" eaLnBrk="1" fontAlgn="auto" hangingPunct="1">
              <a:lnSpc>
                <a:spcPts val="1800"/>
              </a:lnSpc>
              <a:spcBef>
                <a:spcPts val="0"/>
              </a:spcBef>
              <a:spcAft>
                <a:spcPts val="0"/>
              </a:spcAft>
              <a:buClrTx/>
              <a:buSzTx/>
              <a:buFontTx/>
              <a:buNone/>
              <a:defRPr/>
            </a:pPr>
            <a:r>
              <a:rPr kumimoji="0" lang="en-US" altLang="zh-CN" sz="1405" kern="1200" cap="none" spc="0" normalizeH="0" baseline="0" noProof="0" dirty="0" smtClean="0">
                <a:solidFill>
                  <a:srgbClr val="000000"/>
                </a:solidFill>
                <a:latin typeface="微软雅黑" panose="020B0503020204020204" charset="-122"/>
                <a:ea typeface="+mn-ea"/>
                <a:cs typeface="微软雅黑" panose="020B0503020204020204" charset="-122"/>
              </a:rPr>
              <a:t>解码算法：</a:t>
            </a:r>
            <a:endParaRPr kumimoji="0" lang="en-US" altLang="zh-CN" sz="1405" kern="1200" cap="none" spc="0" normalizeH="0" baseline="0" noProof="0" dirty="0" smtClean="0">
              <a:solidFill>
                <a:srgbClr val="000000"/>
              </a:solidFill>
              <a:latin typeface="微软雅黑" panose="020B0503020204020204" charset="-122"/>
              <a:ea typeface="+mn-ea"/>
              <a:cs typeface="微软雅黑" panose="020B0503020204020204" charset="-122"/>
            </a:endParaRPr>
          </a:p>
          <a:p>
            <a:pPr marR="0" defTabSz="914400" eaLnBrk="1" fontAlgn="auto" hangingPunct="1">
              <a:lnSpc>
                <a:spcPts val="1600"/>
              </a:lnSpc>
              <a:spcBef>
                <a:spcPts val="0"/>
              </a:spcBef>
              <a:spcAft>
                <a:spcPts val="0"/>
              </a:spcAft>
              <a:buClrTx/>
              <a:buSzTx/>
              <a:buFontTx/>
              <a:buNone/>
              <a:defRPr/>
            </a:pPr>
            <a:r>
              <a:rPr kumimoji="0" lang="en-US" altLang="zh-CN" sz="1405" kern="1200" cap="none" spc="0" normalizeH="0" baseline="0" noProof="0" dirty="0" smtClean="0">
                <a:solidFill>
                  <a:srgbClr val="000000"/>
                </a:solidFill>
                <a:latin typeface="微软雅黑" panose="020B0503020204020204" charset="-122"/>
                <a:ea typeface="+mn-ea"/>
                <a:cs typeface="微软雅黑" panose="020B0503020204020204" charset="-122"/>
              </a:rPr>
              <a:t>-Transition(shift-reduce)</a:t>
            </a:r>
            <a:r>
              <a:rPr kumimoji="0" lang="en-US" altLang="zh-CN" sz="1405" kern="1200" cap="none" spc="0" normalizeH="0" baseline="0" noProof="0" dirty="0" smtClean="0">
                <a:latin typeface="Times New Roman" panose="02020603050405020304" pitchFamily="18" charset="0"/>
                <a:ea typeface="+mn-ea"/>
                <a:cs typeface="Times New Roman" panose="02020603050405020304" pitchFamily="18" charset="0"/>
              </a:rPr>
              <a:t> </a:t>
            </a:r>
            <a:r>
              <a:rPr kumimoji="0" lang="en-US" altLang="zh-CN" sz="1405" kern="1200" cap="none" spc="0" normalizeH="0" baseline="0" noProof="0" dirty="0" smtClean="0">
                <a:solidFill>
                  <a:srgbClr val="000000"/>
                </a:solidFill>
                <a:latin typeface="微软雅黑" panose="020B0503020204020204" charset="-122"/>
                <a:ea typeface="+mn-ea"/>
                <a:cs typeface="微软雅黑" panose="020B0503020204020204" charset="-122"/>
              </a:rPr>
              <a:t>decoding</a:t>
            </a:r>
            <a:endParaRPr kumimoji="0" lang="en-US" altLang="zh-CN" sz="1405" kern="1200" cap="none" spc="0" normalizeH="0" baseline="0" noProof="0" dirty="0" smtClean="0">
              <a:solidFill>
                <a:srgbClr val="000000"/>
              </a:solidFill>
              <a:latin typeface="微软雅黑" panose="020B0503020204020204" charset="-122"/>
              <a:ea typeface="+mn-ea"/>
              <a:cs typeface="微软雅黑" panose="020B0503020204020204" charset="-122"/>
            </a:endParaRPr>
          </a:p>
          <a:p>
            <a:pPr marR="0" defTabSz="914400" eaLnBrk="1" fontAlgn="auto" hangingPunct="1">
              <a:lnSpc>
                <a:spcPts val="2300"/>
              </a:lnSpc>
              <a:spcBef>
                <a:spcPts val="0"/>
              </a:spcBef>
              <a:spcAft>
                <a:spcPts val="0"/>
              </a:spcAft>
              <a:buClrTx/>
              <a:buSzTx/>
              <a:buFontTx/>
              <a:buNone/>
              <a:defRPr/>
            </a:pPr>
            <a:r>
              <a:rPr kumimoji="0" lang="en-US" altLang="zh-CN" sz="1405" kern="1200" cap="none" spc="0" normalizeH="0" baseline="0" noProof="0" dirty="0" smtClean="0">
                <a:solidFill>
                  <a:srgbClr val="000000"/>
                </a:solidFill>
                <a:latin typeface="微软雅黑" panose="020B0503020204020204" charset="-122"/>
                <a:ea typeface="+mn-ea"/>
                <a:cs typeface="微软雅黑" panose="020B0503020204020204" charset="-122"/>
              </a:rPr>
              <a:t>结构特征：</a:t>
            </a:r>
            <a:endParaRPr kumimoji="0" lang="en-US" altLang="zh-CN" sz="1405" kern="1200" cap="none" spc="0" normalizeH="0" baseline="0" noProof="0" dirty="0" smtClean="0">
              <a:solidFill>
                <a:srgbClr val="000000"/>
              </a:solidFill>
              <a:latin typeface="微软雅黑" panose="020B0503020204020204" charset="-122"/>
              <a:ea typeface="+mn-ea"/>
              <a:cs typeface="微软雅黑" panose="020B0503020204020204" charset="-122"/>
            </a:endParaRPr>
          </a:p>
          <a:p>
            <a:pPr marR="0" defTabSz="914400" eaLnBrk="1" fontAlgn="auto" hangingPunct="1">
              <a:lnSpc>
                <a:spcPts val="1600"/>
              </a:lnSpc>
              <a:spcBef>
                <a:spcPts val="0"/>
              </a:spcBef>
              <a:spcAft>
                <a:spcPts val="0"/>
              </a:spcAft>
              <a:buClrTx/>
              <a:buSzTx/>
              <a:buFontTx/>
              <a:buNone/>
              <a:defRPr/>
            </a:pPr>
            <a:r>
              <a:rPr kumimoji="0" lang="en-US" altLang="zh-CN" sz="1405" kern="1200" cap="none" spc="0" normalizeH="0" baseline="0" noProof="0" dirty="0" smtClean="0">
                <a:solidFill>
                  <a:srgbClr val="000000"/>
                </a:solidFill>
                <a:latin typeface="微软雅黑" panose="020B0503020204020204" charset="-122"/>
                <a:ea typeface="+mn-ea"/>
                <a:cs typeface="微软雅黑" panose="020B0503020204020204" charset="-122"/>
              </a:rPr>
              <a:t>-依存分析的结果</a:t>
            </a:r>
            <a:endParaRPr kumimoji="0" lang="en-US" altLang="zh-CN" sz="1405" kern="1200" cap="none" spc="0" normalizeH="0" baseline="0" noProof="0" dirty="0" smtClean="0">
              <a:solidFill>
                <a:srgbClr val="000000"/>
              </a:solidFill>
              <a:latin typeface="微软雅黑" panose="020B0503020204020204" charset="-122"/>
              <a:ea typeface="+mn-ea"/>
              <a:cs typeface="微软雅黑" panose="020B0503020204020204" charset="-122"/>
            </a:endParaRPr>
          </a:p>
          <a:p>
            <a:pPr marR="0" defTabSz="914400" eaLnBrk="1" fontAlgn="auto" hangingPunct="1">
              <a:lnSpc>
                <a:spcPts val="2200"/>
              </a:lnSpc>
              <a:spcBef>
                <a:spcPts val="0"/>
              </a:spcBef>
              <a:spcAft>
                <a:spcPts val="0"/>
              </a:spcAft>
              <a:buClrTx/>
              <a:buSzTx/>
              <a:buFontTx/>
              <a:buNone/>
              <a:defRPr/>
            </a:pPr>
            <a:r>
              <a:rPr kumimoji="0" lang="en-US" altLang="zh-CN" sz="1405" kern="1200" cap="none" spc="0" normalizeH="0" baseline="0" noProof="0" dirty="0" smtClean="0">
                <a:solidFill>
                  <a:srgbClr val="000000"/>
                </a:solidFill>
                <a:latin typeface="微软雅黑" panose="020B0503020204020204" charset="-122"/>
                <a:ea typeface="+mn-ea"/>
                <a:cs typeface="微软雅黑" panose="020B0503020204020204" charset="-122"/>
              </a:rPr>
              <a:t>语义特征：</a:t>
            </a:r>
            <a:endParaRPr kumimoji="0" lang="en-US" altLang="zh-CN" sz="1405" kern="1200" cap="none" spc="0" normalizeH="0" baseline="0" noProof="0" dirty="0" smtClean="0">
              <a:solidFill>
                <a:srgbClr val="000000"/>
              </a:solidFill>
              <a:latin typeface="微软雅黑" panose="020B0503020204020204" charset="-122"/>
              <a:ea typeface="+mn-ea"/>
              <a:cs typeface="微软雅黑" panose="020B0503020204020204" charset="-122"/>
            </a:endParaRPr>
          </a:p>
          <a:p>
            <a:pPr marR="0" defTabSz="914400" eaLnBrk="1" fontAlgn="auto" hangingPunct="1">
              <a:lnSpc>
                <a:spcPts val="1600"/>
              </a:lnSpc>
              <a:spcBef>
                <a:spcPts val="0"/>
              </a:spcBef>
              <a:spcAft>
                <a:spcPts val="0"/>
              </a:spcAft>
              <a:buClrTx/>
              <a:buSzTx/>
              <a:buFontTx/>
              <a:buNone/>
              <a:defRPr/>
            </a:pPr>
            <a:r>
              <a:rPr kumimoji="0" lang="en-US" altLang="zh-CN" sz="1405" kern="1200" cap="none" spc="0" normalizeH="0" baseline="0" noProof="0" dirty="0" smtClean="0">
                <a:solidFill>
                  <a:srgbClr val="000000"/>
                </a:solidFill>
                <a:latin typeface="微软雅黑" panose="020B0503020204020204" charset="-122"/>
                <a:ea typeface="+mn-ea"/>
                <a:cs typeface="微软雅黑" panose="020B0503020204020204" charset="-122"/>
              </a:rPr>
              <a:t>-角色标签，知识库Scheme</a:t>
            </a:r>
            <a:endParaRPr kumimoji="0" lang="en-US" altLang="zh-CN" sz="1405" kern="1200" cap="none" spc="0" normalizeH="0" baseline="0" noProof="0" dirty="0" smtClean="0">
              <a:solidFill>
                <a:srgbClr val="000000"/>
              </a:solidFill>
              <a:latin typeface="微软雅黑" panose="020B0503020204020204" charset="-122"/>
              <a:ea typeface="+mn-ea"/>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Box 1"/>
          <p:cNvSpPr txBox="1"/>
          <p:nvPr/>
        </p:nvSpPr>
        <p:spPr>
          <a:xfrm>
            <a:off x="2946400" y="2298700"/>
            <a:ext cx="5299710" cy="571500"/>
          </a:xfrm>
          <a:prstGeom prst="rect">
            <a:avLst/>
          </a:prstGeom>
          <a:noFill/>
        </p:spPr>
        <p:txBody>
          <a:bodyPr wrap="none" lIns="0" tIns="0" rIns="0" rtlCol="0">
            <a:spAutoFit/>
          </a:bodyPr>
          <a:lstStyle/>
          <a:p>
            <a:pPr marR="0" defTabSz="914400" eaLnBrk="1" fontAlgn="auto" hangingPunct="1">
              <a:lnSpc>
                <a:spcPts val="4100"/>
              </a:lnSpc>
              <a:spcBef>
                <a:spcPts val="0"/>
              </a:spcBef>
              <a:spcAft>
                <a:spcPts val="0"/>
              </a:spcAft>
              <a:buClrTx/>
              <a:buSzTx/>
              <a:buFontTx/>
              <a:buNone/>
              <a:defRPr/>
            </a:pPr>
            <a:r>
              <a:rPr kumimoji="0" lang="en-US" altLang="zh-CN" sz="3205" kern="1200" cap="none" spc="0" normalizeH="0" baseline="0" noProof="0" dirty="0" smtClean="0">
                <a:solidFill>
                  <a:srgbClr val="000000"/>
                </a:solidFill>
                <a:latin typeface="微软雅黑" panose="020B0503020204020204" charset="-122"/>
                <a:ea typeface="+mn-ea"/>
                <a:cs typeface="微软雅黑" panose="020B0503020204020204" charset="-122"/>
              </a:rPr>
              <a:t>知识图谱的其他技术和应用：</a:t>
            </a:r>
            <a:endParaRPr kumimoji="0" lang="en-US" altLang="zh-CN" sz="3205" kern="1200" cap="none" spc="0" normalizeH="0" baseline="0" noProof="0" dirty="0" smtClean="0">
              <a:solidFill>
                <a:srgbClr val="000000"/>
              </a:solidFill>
              <a:latin typeface="微软雅黑" panose="020B0503020204020204" charset="-122"/>
              <a:ea typeface="+mn-ea"/>
              <a:cs typeface="微软雅黑" panose="020B0503020204020204" charset="-122"/>
            </a:endParaRPr>
          </a:p>
        </p:txBody>
      </p:sp>
      <p:sp>
        <p:nvSpPr>
          <p:cNvPr id="3" name="TextBox 1"/>
          <p:cNvSpPr txBox="1"/>
          <p:nvPr/>
        </p:nvSpPr>
        <p:spPr>
          <a:xfrm>
            <a:off x="7543800" y="3009900"/>
            <a:ext cx="1630680" cy="571500"/>
          </a:xfrm>
          <a:prstGeom prst="rect">
            <a:avLst/>
          </a:prstGeom>
          <a:noFill/>
        </p:spPr>
        <p:txBody>
          <a:bodyPr wrap="none" lIns="0" tIns="0" rIns="0" rtlCol="0">
            <a:spAutoFit/>
          </a:bodyPr>
          <a:lstStyle/>
          <a:p>
            <a:pPr marR="0" defTabSz="914400" eaLnBrk="1" fontAlgn="auto" hangingPunct="1">
              <a:lnSpc>
                <a:spcPts val="4100"/>
              </a:lnSpc>
              <a:spcBef>
                <a:spcPts val="0"/>
              </a:spcBef>
              <a:spcAft>
                <a:spcPts val="0"/>
              </a:spcAft>
              <a:buClrTx/>
              <a:buSzTx/>
              <a:buFontTx/>
              <a:buNone/>
              <a:defRPr/>
            </a:pPr>
            <a:r>
              <a:rPr kumimoji="0" lang="en-US" altLang="zh-CN" sz="3205" kern="1200" cap="none" spc="0" normalizeH="0" baseline="0" noProof="0" dirty="0" smtClean="0">
                <a:solidFill>
                  <a:srgbClr val="000000"/>
                </a:solidFill>
                <a:latin typeface="微软雅黑" panose="020B0503020204020204" charset="-122"/>
                <a:ea typeface="+mn-ea"/>
                <a:cs typeface="微软雅黑" panose="020B0503020204020204" charset="-122"/>
              </a:rPr>
              <a:t>智能交互</a:t>
            </a:r>
            <a:endParaRPr kumimoji="0" lang="en-US" altLang="zh-CN" sz="3205" kern="1200" cap="none" spc="0" normalizeH="0" baseline="0" noProof="0" dirty="0" smtClean="0">
              <a:solidFill>
                <a:srgbClr val="000000"/>
              </a:solidFill>
              <a:latin typeface="微软雅黑" panose="020B0503020204020204" charset="-122"/>
              <a:ea typeface="+mn-ea"/>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深度学习与网络安全</a:t>
            </a:r>
            <a:br>
              <a:rPr lang="en-US" altLang="zh-CN" dirty="0" smtClean="0"/>
            </a:br>
            <a:endParaRPr lang="zh-CN" altLang="en-US" dirty="0"/>
          </a:p>
        </p:txBody>
      </p:sp>
      <p:sp>
        <p:nvSpPr>
          <p:cNvPr id="3" name="TextBox 2"/>
          <p:cNvSpPr txBox="1"/>
          <p:nvPr/>
        </p:nvSpPr>
        <p:spPr>
          <a:xfrm>
            <a:off x="1452530" y="1428736"/>
            <a:ext cx="8572560" cy="2183765"/>
          </a:xfrm>
          <a:prstGeom prst="rect">
            <a:avLst/>
          </a:prstGeom>
          <a:noFill/>
        </p:spPr>
        <p:txBody>
          <a:bodyPr wrap="square" rtlCol="0">
            <a:spAutoFit/>
          </a:bodyPr>
          <a:lstStyle/>
          <a:p>
            <a:pPr>
              <a:lnSpc>
                <a:spcPct val="150000"/>
              </a:lnSpc>
            </a:pPr>
            <a:r>
              <a:rPr lang="zh-CN" altLang="en-US" dirty="0" smtClean="0"/>
              <a:t>标志性的事件：全球第一个基于深度学习提供商业化网络空间安全解决方案的公司（</a:t>
            </a:r>
            <a:r>
              <a:rPr lang="en-US" dirty="0" smtClean="0"/>
              <a:t>Deep Instinct</a:t>
            </a:r>
            <a:r>
              <a:rPr lang="zh-CN" altLang="en-US" dirty="0" smtClean="0"/>
              <a:t>）于</a:t>
            </a:r>
            <a:r>
              <a:rPr lang="en-US" dirty="0" smtClean="0"/>
              <a:t>2015</a:t>
            </a:r>
            <a:r>
              <a:rPr lang="zh-CN" altLang="en-US" dirty="0" smtClean="0"/>
              <a:t>年</a:t>
            </a:r>
            <a:r>
              <a:rPr lang="en-US" dirty="0" smtClean="0"/>
              <a:t>11</a:t>
            </a:r>
            <a:r>
              <a:rPr lang="zh-CN" altLang="en-US" dirty="0" smtClean="0"/>
              <a:t>月在旧金山成立，该公司宣称其安全解决方案能够抵御未知攻击，能够即时地检测</a:t>
            </a:r>
            <a:r>
              <a:rPr lang="en-US" dirty="0" smtClean="0"/>
              <a:t>0-day</a:t>
            </a:r>
            <a:r>
              <a:rPr lang="zh-CN" altLang="en-US" dirty="0" smtClean="0"/>
              <a:t>漏洞的威胁和</a:t>
            </a:r>
            <a:r>
              <a:rPr lang="en-US" dirty="0" smtClean="0"/>
              <a:t>APT</a:t>
            </a:r>
            <a:r>
              <a:rPr lang="zh-CN" altLang="en-US" dirty="0" smtClean="0"/>
              <a:t>攻击。</a:t>
            </a:r>
            <a:endParaRPr lang="en-US" altLang="zh-CN" dirty="0" smtClean="0"/>
          </a:p>
          <a:p>
            <a:pPr>
              <a:lnSpc>
                <a:spcPct val="150000"/>
              </a:lnSpc>
            </a:pPr>
            <a:r>
              <a:rPr lang="en-US" dirty="0" smtClean="0"/>
              <a:t>2016</a:t>
            </a:r>
            <a:r>
              <a:rPr lang="zh-CN" altLang="en-US" dirty="0" smtClean="0"/>
              <a:t>年</a:t>
            </a:r>
            <a:r>
              <a:rPr lang="en-US" dirty="0" smtClean="0"/>
              <a:t>1</a:t>
            </a:r>
            <a:r>
              <a:rPr lang="zh-CN" altLang="en-US" dirty="0" smtClean="0"/>
              <a:t>月，</a:t>
            </a:r>
            <a:r>
              <a:rPr lang="en-US" altLang="zh-CN" dirty="0" smtClean="0"/>
              <a:t>Symantec</a:t>
            </a:r>
            <a:r>
              <a:rPr lang="zh-CN" altLang="en-US" dirty="0" smtClean="0"/>
              <a:t>公司也宣布采用深度学习技术检测利用</a:t>
            </a:r>
            <a:r>
              <a:rPr lang="en-US" dirty="0" smtClean="0"/>
              <a:t>0</a:t>
            </a:r>
            <a:r>
              <a:rPr lang="en-US" altLang="zh-CN" dirty="0" smtClean="0"/>
              <a:t>-</a:t>
            </a:r>
            <a:r>
              <a:rPr lang="en-US" dirty="0" smtClean="0"/>
              <a:t>day</a:t>
            </a:r>
            <a:r>
              <a:rPr lang="zh-CN" altLang="en-US" dirty="0" smtClean="0"/>
              <a:t>漏洞的病毒工具。</a:t>
            </a:r>
            <a:endParaRPr lang="zh-CN" altLang="en-US" dirty="0" smtClean="0"/>
          </a:p>
          <a:p>
            <a:endParaRPr lang="zh-CN" altLang="en-US" sz="2800" dirty="0"/>
          </a:p>
        </p:txBody>
      </p:sp>
      <p:pic>
        <p:nvPicPr>
          <p:cNvPr id="2050" name="Picture 2"/>
          <p:cNvPicPr>
            <a:picLocks noChangeAspect="1" noChangeArrowheads="1"/>
          </p:cNvPicPr>
          <p:nvPr/>
        </p:nvPicPr>
        <p:blipFill>
          <a:blip r:embed="rId1"/>
          <a:srcRect/>
          <a:stretch>
            <a:fillRect/>
          </a:stretch>
        </p:blipFill>
        <p:spPr bwMode="auto">
          <a:xfrm>
            <a:off x="8382016" y="4917026"/>
            <a:ext cx="3429024" cy="1940974"/>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3250" name="Picture 3"/>
          <p:cNvPicPr>
            <a:picLocks noChangeAspect="1"/>
          </p:cNvPicPr>
          <p:nvPr/>
        </p:nvPicPr>
        <p:blipFill>
          <a:blip r:embed="rId1"/>
          <a:stretch>
            <a:fillRect/>
          </a:stretch>
        </p:blipFill>
        <p:spPr>
          <a:xfrm>
            <a:off x="1625600" y="228600"/>
            <a:ext cx="8877300" cy="6629400"/>
          </a:xfrm>
          <a:prstGeom prst="rect">
            <a:avLst/>
          </a:prstGeom>
          <a:noFill/>
          <a:ln w="9525">
            <a:noFill/>
          </a:ln>
        </p:spPr>
      </p:pic>
      <p:sp>
        <p:nvSpPr>
          <p:cNvPr id="53251" name="TextBox 1"/>
          <p:cNvSpPr txBox="1"/>
          <p:nvPr/>
        </p:nvSpPr>
        <p:spPr>
          <a:xfrm>
            <a:off x="6007100" y="4457700"/>
            <a:ext cx="370840" cy="340360"/>
          </a:xfrm>
          <a:prstGeom prst="rect">
            <a:avLst/>
          </a:prstGeom>
          <a:noFill/>
          <a:ln w="9525">
            <a:noFill/>
          </a:ln>
        </p:spPr>
        <p:txBody>
          <a:bodyPr wrap="none" lIns="0" tIns="0" rIns="0">
            <a:spAutoFit/>
          </a:bodyPr>
          <a:p>
            <a:pPr eaLnBrk="1" hangingPunct="1">
              <a:lnSpc>
                <a:spcPts val="2300"/>
              </a:lnSpc>
            </a:pPr>
            <a:r>
              <a:rPr lang="en-US" altLang="zh-CN" b="1" dirty="0">
                <a:solidFill>
                  <a:srgbClr val="FF0000"/>
                </a:solidFill>
                <a:latin typeface="微软雅黑" panose="020B0503020204020204" charset="-122"/>
                <a:ea typeface="宋体" panose="02010600030101010101" pitchFamily="2" charset="-122"/>
              </a:rPr>
              <a:t>3轮</a:t>
            </a:r>
            <a:endParaRPr lang="en-US" altLang="zh-CN" b="1" dirty="0">
              <a:solidFill>
                <a:srgbClr val="FF0000"/>
              </a:solidFill>
              <a:latin typeface="微软雅黑" panose="020B0503020204020204" charset="-122"/>
              <a:ea typeface="宋体" panose="02010600030101010101" pitchFamily="2" charset="-122"/>
            </a:endParaRPr>
          </a:p>
        </p:txBody>
      </p:sp>
      <p:sp>
        <p:nvSpPr>
          <p:cNvPr id="53252" name="TextBox 1"/>
          <p:cNvSpPr txBox="1"/>
          <p:nvPr/>
        </p:nvSpPr>
        <p:spPr>
          <a:xfrm>
            <a:off x="8102600" y="4533900"/>
            <a:ext cx="370840" cy="340360"/>
          </a:xfrm>
          <a:prstGeom prst="rect">
            <a:avLst/>
          </a:prstGeom>
          <a:noFill/>
          <a:ln w="9525">
            <a:noFill/>
          </a:ln>
        </p:spPr>
        <p:txBody>
          <a:bodyPr wrap="none" lIns="0" tIns="0" rIns="0">
            <a:spAutoFit/>
          </a:bodyPr>
          <a:p>
            <a:pPr eaLnBrk="1" hangingPunct="1">
              <a:lnSpc>
                <a:spcPts val="2300"/>
              </a:lnSpc>
            </a:pPr>
            <a:r>
              <a:rPr lang="en-US" altLang="zh-CN" b="1" dirty="0">
                <a:solidFill>
                  <a:srgbClr val="FF0000"/>
                </a:solidFill>
                <a:latin typeface="微软雅黑" panose="020B0503020204020204" charset="-122"/>
                <a:ea typeface="宋体" panose="02010600030101010101" pitchFamily="2" charset="-122"/>
              </a:rPr>
              <a:t>4轮</a:t>
            </a:r>
            <a:endParaRPr lang="en-US" altLang="zh-CN" b="1" dirty="0">
              <a:solidFill>
                <a:srgbClr val="FF0000"/>
              </a:solidFill>
              <a:latin typeface="微软雅黑" panose="020B0503020204020204" charset="-122"/>
              <a:ea typeface="宋体" panose="02010600030101010101" pitchFamily="2" charset="-122"/>
            </a:endParaRPr>
          </a:p>
        </p:txBody>
      </p:sp>
      <p:sp>
        <p:nvSpPr>
          <p:cNvPr id="53253" name="TextBox 1"/>
          <p:cNvSpPr txBox="1"/>
          <p:nvPr/>
        </p:nvSpPr>
        <p:spPr>
          <a:xfrm>
            <a:off x="1981200" y="279400"/>
            <a:ext cx="8376920" cy="3328670"/>
          </a:xfrm>
          <a:prstGeom prst="rect">
            <a:avLst/>
          </a:prstGeom>
          <a:noFill/>
          <a:ln w="9525">
            <a:noFill/>
          </a:ln>
        </p:spPr>
        <p:txBody>
          <a:bodyPr wrap="none" lIns="0" tIns="0" rIns="0">
            <a:spAutoFit/>
          </a:bodyPr>
          <a:p>
            <a:pPr defTabSz="0" eaLnBrk="1" hangingPunct="1">
              <a:lnSpc>
                <a:spcPts val="3100"/>
              </a:lnSpc>
              <a:tabLst>
                <a:tab pos="2159000" algn="l"/>
                <a:tab pos="3479800" algn="l"/>
                <a:tab pos="4991100" algn="l"/>
              </a:tabLst>
            </a:pPr>
            <a:r>
              <a:rPr lang="en-US" altLang="zh-CN" dirty="0">
                <a:latin typeface="Calibri" panose="020F0502020204030204" charset="0"/>
                <a:ea typeface="宋体" panose="02010600030101010101" pitchFamily="2" charset="-122"/>
              </a:rPr>
              <a:t>		</a:t>
            </a:r>
            <a:r>
              <a:rPr lang="en-US" altLang="zh-CN" sz="2400" b="1" dirty="0">
                <a:solidFill>
                  <a:srgbClr val="000000"/>
                </a:solidFill>
                <a:latin typeface="微软雅黑" panose="020B0503020204020204" charset="-122"/>
                <a:ea typeface="宋体" panose="02010600030101010101" pitchFamily="2" charset="-122"/>
              </a:rPr>
              <a:t>百度考霸：基于知识图谱的多轮交互</a:t>
            </a:r>
            <a:endParaRPr lang="en-US" altLang="zh-CN" sz="2400" b="1" dirty="0">
              <a:solidFill>
                <a:srgbClr val="000000"/>
              </a:solidFill>
              <a:latin typeface="微软雅黑" panose="020B0503020204020204" charset="-122"/>
              <a:ea typeface="宋体" panose="02010600030101010101" pitchFamily="2" charset="-122"/>
            </a:endParaRPr>
          </a:p>
          <a:p>
            <a:pPr defTabSz="0" eaLnBrk="1" hangingPunct="1">
              <a:lnSpc>
                <a:spcPts val="1000"/>
              </a:lnSpc>
              <a:tabLst>
                <a:tab pos="2159000" algn="l"/>
                <a:tab pos="3479800" algn="l"/>
                <a:tab pos="4991100" algn="l"/>
              </a:tabLst>
            </a:pPr>
            <a:endParaRPr lang="en-US" altLang="zh-CN" dirty="0">
              <a:latin typeface="Calibri" panose="020F0502020204030204" charset="0"/>
              <a:ea typeface="宋体" panose="02010600030101010101" pitchFamily="2" charset="-122"/>
            </a:endParaRPr>
          </a:p>
          <a:p>
            <a:pPr defTabSz="0" eaLnBrk="1" hangingPunct="1">
              <a:lnSpc>
                <a:spcPts val="1000"/>
              </a:lnSpc>
              <a:tabLst>
                <a:tab pos="2159000" algn="l"/>
                <a:tab pos="3479800" algn="l"/>
                <a:tab pos="4991100" algn="l"/>
              </a:tabLst>
            </a:pPr>
            <a:endParaRPr lang="en-US" altLang="zh-CN" dirty="0">
              <a:latin typeface="Calibri" panose="020F0502020204030204" charset="0"/>
              <a:ea typeface="宋体" panose="02010600030101010101" pitchFamily="2" charset="-122"/>
            </a:endParaRPr>
          </a:p>
          <a:p>
            <a:pPr defTabSz="0" eaLnBrk="1" hangingPunct="1">
              <a:lnSpc>
                <a:spcPts val="2500"/>
              </a:lnSpc>
              <a:tabLst>
                <a:tab pos="2159000" algn="l"/>
                <a:tab pos="3479800" algn="l"/>
                <a:tab pos="4991100" algn="l"/>
              </a:tabLst>
            </a:pPr>
            <a:r>
              <a:rPr lang="en-US" altLang="zh-CN" dirty="0">
                <a:latin typeface="Calibri" panose="020F0502020204030204" charset="0"/>
                <a:ea typeface="宋体" panose="02010600030101010101" pitchFamily="2" charset="-122"/>
              </a:rPr>
              <a:t>			</a:t>
            </a:r>
            <a:r>
              <a:rPr lang="en-US" altLang="zh-CN" dirty="0">
                <a:solidFill>
                  <a:srgbClr val="FF0000"/>
                </a:solidFill>
                <a:latin typeface="微软雅黑" panose="020B0503020204020204" charset="-122"/>
                <a:ea typeface="宋体" panose="02010600030101010101" pitchFamily="2" charset="-122"/>
              </a:rPr>
              <a:t>Q：600分可以上哪些学校推荐？</a:t>
            </a:r>
            <a:endParaRPr lang="en-US" altLang="zh-CN" dirty="0">
              <a:solidFill>
                <a:srgbClr val="FF0000"/>
              </a:solidFill>
              <a:latin typeface="微软雅黑" panose="020B0503020204020204" charset="-122"/>
              <a:ea typeface="宋体" panose="02010600030101010101" pitchFamily="2" charset="-122"/>
            </a:endParaRPr>
          </a:p>
          <a:p>
            <a:pPr defTabSz="0" eaLnBrk="1" hangingPunct="1">
              <a:lnSpc>
                <a:spcPts val="1000"/>
              </a:lnSpc>
              <a:tabLst>
                <a:tab pos="2159000" algn="l"/>
                <a:tab pos="3479800" algn="l"/>
                <a:tab pos="4991100" algn="l"/>
              </a:tabLst>
            </a:pPr>
            <a:endParaRPr lang="en-US" altLang="zh-CN" dirty="0">
              <a:latin typeface="Calibri" panose="020F0502020204030204" charset="0"/>
              <a:ea typeface="宋体" panose="02010600030101010101" pitchFamily="2" charset="-122"/>
            </a:endParaRPr>
          </a:p>
          <a:p>
            <a:pPr defTabSz="0" eaLnBrk="1" hangingPunct="1">
              <a:lnSpc>
                <a:spcPts val="1000"/>
              </a:lnSpc>
              <a:tabLst>
                <a:tab pos="2159000" algn="l"/>
                <a:tab pos="3479800" algn="l"/>
                <a:tab pos="4991100" algn="l"/>
              </a:tabLst>
            </a:pPr>
            <a:endParaRPr lang="en-US" altLang="zh-CN" dirty="0">
              <a:latin typeface="Calibri" panose="020F0502020204030204" charset="0"/>
              <a:ea typeface="宋体" panose="02010600030101010101" pitchFamily="2" charset="-122"/>
            </a:endParaRPr>
          </a:p>
          <a:p>
            <a:pPr defTabSz="0" eaLnBrk="1" hangingPunct="1">
              <a:lnSpc>
                <a:spcPts val="1000"/>
              </a:lnSpc>
              <a:tabLst>
                <a:tab pos="2159000" algn="l"/>
                <a:tab pos="3479800" algn="l"/>
                <a:tab pos="4991100" algn="l"/>
              </a:tabLst>
            </a:pPr>
            <a:endParaRPr lang="en-US" altLang="zh-CN" dirty="0">
              <a:latin typeface="Calibri" panose="020F0502020204030204" charset="0"/>
              <a:ea typeface="宋体" panose="02010600030101010101" pitchFamily="2" charset="-122"/>
            </a:endParaRPr>
          </a:p>
          <a:p>
            <a:pPr defTabSz="0" eaLnBrk="1" hangingPunct="1">
              <a:lnSpc>
                <a:spcPts val="1000"/>
              </a:lnSpc>
              <a:tabLst>
                <a:tab pos="2159000" algn="l"/>
                <a:tab pos="3479800" algn="l"/>
                <a:tab pos="4991100" algn="l"/>
              </a:tabLst>
            </a:pPr>
            <a:endParaRPr lang="en-US" altLang="zh-CN" dirty="0">
              <a:latin typeface="Calibri" panose="020F0502020204030204" charset="0"/>
              <a:ea typeface="宋体" panose="02010600030101010101" pitchFamily="2" charset="-122"/>
            </a:endParaRPr>
          </a:p>
          <a:p>
            <a:pPr defTabSz="0" eaLnBrk="1" hangingPunct="1">
              <a:lnSpc>
                <a:spcPts val="3300"/>
              </a:lnSpc>
              <a:tabLst>
                <a:tab pos="2159000" algn="l"/>
                <a:tab pos="3479800" algn="l"/>
                <a:tab pos="4991100" algn="l"/>
              </a:tabLst>
            </a:pPr>
            <a:r>
              <a:rPr lang="en-US" altLang="zh-CN" b="1" dirty="0">
                <a:solidFill>
                  <a:srgbClr val="FF0000"/>
                </a:solidFill>
                <a:latin typeface="微软雅黑" panose="020B0503020204020204" charset="-122"/>
                <a:ea typeface="宋体" panose="02010600030101010101" pitchFamily="2" charset="-122"/>
              </a:rPr>
              <a:t>1轮</a:t>
            </a:r>
            <a:endParaRPr lang="en-US" altLang="zh-CN" b="1" dirty="0">
              <a:solidFill>
                <a:srgbClr val="FF0000"/>
              </a:solidFill>
              <a:latin typeface="微软雅黑" panose="020B0503020204020204" charset="-122"/>
              <a:ea typeface="宋体" panose="02010600030101010101" pitchFamily="2" charset="-122"/>
            </a:endParaRPr>
          </a:p>
          <a:p>
            <a:pPr defTabSz="0" eaLnBrk="1" hangingPunct="1">
              <a:lnSpc>
                <a:spcPts val="1000"/>
              </a:lnSpc>
              <a:tabLst>
                <a:tab pos="2159000" algn="l"/>
                <a:tab pos="3479800" algn="l"/>
                <a:tab pos="4991100" algn="l"/>
              </a:tabLst>
            </a:pPr>
            <a:endParaRPr lang="en-US" altLang="zh-CN" dirty="0">
              <a:latin typeface="Calibri" panose="020F0502020204030204" charset="0"/>
              <a:ea typeface="宋体" panose="02010600030101010101" pitchFamily="2" charset="-122"/>
            </a:endParaRPr>
          </a:p>
          <a:p>
            <a:pPr defTabSz="0" eaLnBrk="1" hangingPunct="1">
              <a:lnSpc>
                <a:spcPts val="1000"/>
              </a:lnSpc>
              <a:tabLst>
                <a:tab pos="2159000" algn="l"/>
                <a:tab pos="3479800" algn="l"/>
                <a:tab pos="4991100" algn="l"/>
              </a:tabLst>
            </a:pPr>
            <a:endParaRPr lang="en-US" altLang="zh-CN" dirty="0">
              <a:latin typeface="Calibri" panose="020F0502020204030204" charset="0"/>
              <a:ea typeface="宋体" panose="02010600030101010101" pitchFamily="2" charset="-122"/>
            </a:endParaRPr>
          </a:p>
          <a:p>
            <a:pPr defTabSz="0" eaLnBrk="1" hangingPunct="1">
              <a:lnSpc>
                <a:spcPts val="1000"/>
              </a:lnSpc>
              <a:tabLst>
                <a:tab pos="2159000" algn="l"/>
                <a:tab pos="3479800" algn="l"/>
                <a:tab pos="4991100" algn="l"/>
              </a:tabLst>
            </a:pPr>
            <a:endParaRPr lang="en-US" altLang="zh-CN" dirty="0">
              <a:latin typeface="Calibri" panose="020F0502020204030204" charset="0"/>
              <a:ea typeface="宋体" panose="02010600030101010101" pitchFamily="2" charset="-122"/>
            </a:endParaRPr>
          </a:p>
          <a:p>
            <a:pPr defTabSz="0" eaLnBrk="1" hangingPunct="1">
              <a:lnSpc>
                <a:spcPts val="1000"/>
              </a:lnSpc>
              <a:tabLst>
                <a:tab pos="2159000" algn="l"/>
                <a:tab pos="3479800" algn="l"/>
                <a:tab pos="4991100" algn="l"/>
              </a:tabLst>
            </a:pPr>
            <a:endParaRPr lang="en-US" altLang="zh-CN" dirty="0">
              <a:latin typeface="Calibri" panose="020F0502020204030204" charset="0"/>
              <a:ea typeface="宋体" panose="02010600030101010101" pitchFamily="2" charset="-122"/>
            </a:endParaRPr>
          </a:p>
          <a:p>
            <a:pPr defTabSz="0" eaLnBrk="1" hangingPunct="1">
              <a:lnSpc>
                <a:spcPts val="1000"/>
              </a:lnSpc>
              <a:tabLst>
                <a:tab pos="2159000" algn="l"/>
                <a:tab pos="3479800" algn="l"/>
                <a:tab pos="4991100" algn="l"/>
              </a:tabLst>
            </a:pPr>
            <a:endParaRPr lang="en-US" altLang="zh-CN" dirty="0">
              <a:latin typeface="Calibri" panose="020F0502020204030204" charset="0"/>
              <a:ea typeface="宋体" panose="02010600030101010101" pitchFamily="2" charset="-122"/>
            </a:endParaRPr>
          </a:p>
          <a:p>
            <a:pPr defTabSz="0" eaLnBrk="1" hangingPunct="1">
              <a:lnSpc>
                <a:spcPts val="1000"/>
              </a:lnSpc>
              <a:tabLst>
                <a:tab pos="2159000" algn="l"/>
                <a:tab pos="3479800" algn="l"/>
                <a:tab pos="4991100" algn="l"/>
              </a:tabLst>
            </a:pPr>
            <a:endParaRPr lang="en-US" altLang="zh-CN" dirty="0">
              <a:latin typeface="Calibri" panose="020F0502020204030204" charset="0"/>
              <a:ea typeface="宋体" panose="02010600030101010101" pitchFamily="2" charset="-122"/>
            </a:endParaRPr>
          </a:p>
          <a:p>
            <a:pPr defTabSz="0" eaLnBrk="1" hangingPunct="1">
              <a:lnSpc>
                <a:spcPts val="1000"/>
              </a:lnSpc>
              <a:tabLst>
                <a:tab pos="2159000" algn="l"/>
                <a:tab pos="3479800" algn="l"/>
                <a:tab pos="4991100" algn="l"/>
              </a:tabLst>
            </a:pPr>
            <a:endParaRPr lang="en-US" altLang="zh-CN" dirty="0">
              <a:latin typeface="Calibri" panose="020F0502020204030204" charset="0"/>
              <a:ea typeface="宋体" panose="02010600030101010101" pitchFamily="2" charset="-122"/>
            </a:endParaRPr>
          </a:p>
          <a:p>
            <a:pPr defTabSz="0" eaLnBrk="1" hangingPunct="1">
              <a:lnSpc>
                <a:spcPts val="1000"/>
              </a:lnSpc>
              <a:tabLst>
                <a:tab pos="2159000" algn="l"/>
                <a:tab pos="3479800" algn="l"/>
                <a:tab pos="4991100" algn="l"/>
              </a:tabLst>
            </a:pPr>
            <a:endParaRPr lang="en-US" altLang="zh-CN" dirty="0">
              <a:latin typeface="Calibri" panose="020F0502020204030204" charset="0"/>
              <a:ea typeface="宋体" panose="02010600030101010101" pitchFamily="2" charset="-122"/>
            </a:endParaRPr>
          </a:p>
          <a:p>
            <a:pPr defTabSz="0" eaLnBrk="1" hangingPunct="1">
              <a:lnSpc>
                <a:spcPts val="2700"/>
              </a:lnSpc>
              <a:tabLst>
                <a:tab pos="2159000" algn="l"/>
                <a:tab pos="3479800" algn="l"/>
                <a:tab pos="4991100" algn="l"/>
              </a:tabLst>
            </a:pPr>
            <a:r>
              <a:rPr lang="en-US" altLang="zh-CN" dirty="0">
                <a:latin typeface="Calibri" panose="020F0502020204030204" charset="0"/>
                <a:ea typeface="宋体" panose="02010600030101010101" pitchFamily="2" charset="-122"/>
              </a:rPr>
              <a:t>	</a:t>
            </a:r>
            <a:r>
              <a:rPr lang="en-US" altLang="zh-CN" b="1" dirty="0">
                <a:solidFill>
                  <a:srgbClr val="FF0000"/>
                </a:solidFill>
                <a:latin typeface="微软雅黑" panose="020B0503020204020204" charset="-122"/>
                <a:ea typeface="宋体" panose="02010600030101010101" pitchFamily="2" charset="-122"/>
              </a:rPr>
              <a:t>2轮</a:t>
            </a:r>
            <a:endParaRPr lang="en-US" altLang="zh-CN" b="1" dirty="0">
              <a:solidFill>
                <a:srgbClr val="FF0000"/>
              </a:solidFill>
              <a:latin typeface="微软雅黑" panose="020B0503020204020204"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Freeform 3"/>
          <p:cNvSpPr/>
          <p:nvPr/>
        </p:nvSpPr>
        <p:spPr>
          <a:xfrm>
            <a:off x="2874963" y="2976563"/>
            <a:ext cx="303213" cy="560388"/>
          </a:xfrm>
          <a:custGeom>
            <a:avLst/>
            <a:gdLst>
              <a:gd name="connsiteX0" fmla="*/ 0 w 303276"/>
              <a:gd name="connsiteY0" fmla="*/ 0 h 560831"/>
              <a:gd name="connsiteX1" fmla="*/ 303276 w 303276"/>
              <a:gd name="connsiteY1" fmla="*/ 0 h 560831"/>
              <a:gd name="connsiteX2" fmla="*/ 303276 w 303276"/>
              <a:gd name="connsiteY2" fmla="*/ 560831 h 560831"/>
              <a:gd name="connsiteX3" fmla="*/ 0 w 303276"/>
              <a:gd name="connsiteY3" fmla="*/ 560831 h 560831"/>
              <a:gd name="connsiteX4" fmla="*/ 0 w 303276"/>
              <a:gd name="connsiteY4" fmla="*/ 0 h 56083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3276" h="560831">
                <a:moveTo>
                  <a:pt x="0" y="0"/>
                </a:moveTo>
                <a:lnTo>
                  <a:pt x="303276" y="0"/>
                </a:lnTo>
                <a:lnTo>
                  <a:pt x="303276" y="560831"/>
                </a:lnTo>
                <a:lnTo>
                  <a:pt x="0" y="560831"/>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Freeform 3"/>
          <p:cNvSpPr/>
          <p:nvPr/>
        </p:nvSpPr>
        <p:spPr>
          <a:xfrm>
            <a:off x="6777038" y="2012950"/>
            <a:ext cx="484188" cy="781050"/>
          </a:xfrm>
          <a:custGeom>
            <a:avLst/>
            <a:gdLst>
              <a:gd name="connsiteX0" fmla="*/ 328625 w 482828"/>
              <a:gd name="connsiteY0" fmla="*/ 781265 h 781265"/>
              <a:gd name="connsiteX1" fmla="*/ 266522 w 482828"/>
              <a:gd name="connsiteY1" fmla="*/ 597319 h 781265"/>
              <a:gd name="connsiteX2" fmla="*/ 320599 w 482828"/>
              <a:gd name="connsiteY2" fmla="*/ 629653 h 781265"/>
              <a:gd name="connsiteX3" fmla="*/ 320599 w 482828"/>
              <a:gd name="connsiteY3" fmla="*/ 629640 h 781265"/>
              <a:gd name="connsiteX4" fmla="*/ 0 w 482828"/>
              <a:gd name="connsiteY4" fmla="*/ 0 h 781265"/>
              <a:gd name="connsiteX5" fmla="*/ 0 w 482828"/>
              <a:gd name="connsiteY5" fmla="*/ 0 h 781265"/>
              <a:gd name="connsiteX6" fmla="*/ 428752 w 482828"/>
              <a:gd name="connsiteY6" fmla="*/ 694308 h 781265"/>
              <a:gd name="connsiteX7" fmla="*/ 428752 w 482828"/>
              <a:gd name="connsiteY7" fmla="*/ 694308 h 781265"/>
              <a:gd name="connsiteX8" fmla="*/ 482828 w 482828"/>
              <a:gd name="connsiteY8" fmla="*/ 726643 h 781265"/>
              <a:gd name="connsiteX9" fmla="*/ 328625 w 482828"/>
              <a:gd name="connsiteY9" fmla="*/ 781265 h 78126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482828" h="781265">
                <a:moveTo>
                  <a:pt x="328625" y="781265"/>
                </a:moveTo>
                <a:lnTo>
                  <a:pt x="266522" y="597319"/>
                </a:lnTo>
                <a:lnTo>
                  <a:pt x="320599" y="629653"/>
                </a:lnTo>
                <a:lnTo>
                  <a:pt x="320599" y="629640"/>
                </a:lnTo>
                <a:cubicBezTo>
                  <a:pt x="364439" y="415962"/>
                  <a:pt x="236169" y="164071"/>
                  <a:pt x="0" y="0"/>
                </a:cubicBezTo>
                <a:lnTo>
                  <a:pt x="0" y="0"/>
                </a:lnTo>
                <a:cubicBezTo>
                  <a:pt x="298107" y="151663"/>
                  <a:pt x="479742" y="445782"/>
                  <a:pt x="428752" y="694308"/>
                </a:cubicBezTo>
                <a:lnTo>
                  <a:pt x="428752" y="694308"/>
                </a:lnTo>
                <a:lnTo>
                  <a:pt x="482828" y="726643"/>
                </a:lnTo>
                <a:lnTo>
                  <a:pt x="328625" y="781265"/>
                </a:lnTo>
              </a:path>
            </a:pathLst>
          </a:custGeom>
          <a:solidFill>
            <a:srgbClr val="C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Freeform 3"/>
          <p:cNvSpPr/>
          <p:nvPr/>
        </p:nvSpPr>
        <p:spPr>
          <a:xfrm>
            <a:off x="5880100" y="1855788"/>
            <a:ext cx="952500" cy="269875"/>
          </a:xfrm>
          <a:custGeom>
            <a:avLst/>
            <a:gdLst>
              <a:gd name="connsiteX0" fmla="*/ 953007 w 953008"/>
              <a:gd name="connsiteY0" fmla="*/ 188816 h 270960"/>
              <a:gd name="connsiteX1" fmla="*/ 108153 w 953008"/>
              <a:gd name="connsiteY1" fmla="*/ 270960 h 270960"/>
              <a:gd name="connsiteX2" fmla="*/ 108153 w 953008"/>
              <a:gd name="connsiteY2" fmla="*/ 270960 h 270960"/>
              <a:gd name="connsiteX3" fmla="*/ 108153 w 953008"/>
              <a:gd name="connsiteY3" fmla="*/ 270960 h 270960"/>
              <a:gd name="connsiteX4" fmla="*/ 0 w 953008"/>
              <a:gd name="connsiteY4" fmla="*/ 206291 h 270960"/>
              <a:gd name="connsiteX5" fmla="*/ 844854 w 953008"/>
              <a:gd name="connsiteY5" fmla="*/ 124148 h 270960"/>
              <a:gd name="connsiteX6" fmla="*/ 953007 w 953008"/>
              <a:gd name="connsiteY6" fmla="*/ 188816 h 27096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53008" h="270960">
                <a:moveTo>
                  <a:pt x="953007" y="188816"/>
                </a:moveTo>
                <a:cubicBezTo>
                  <a:pt x="629259" y="-4744"/>
                  <a:pt x="251015" y="32022"/>
                  <a:pt x="108153" y="270960"/>
                </a:cubicBezTo>
                <a:lnTo>
                  <a:pt x="108153" y="270960"/>
                </a:lnTo>
                <a:lnTo>
                  <a:pt x="108153" y="270960"/>
                </a:lnTo>
                <a:lnTo>
                  <a:pt x="0" y="206291"/>
                </a:lnTo>
                <a:cubicBezTo>
                  <a:pt x="142849" y="-32646"/>
                  <a:pt x="521106" y="-69412"/>
                  <a:pt x="844854" y="124148"/>
                </a:cubicBezTo>
                <a:lnTo>
                  <a:pt x="953007" y="188816"/>
                </a:lnTo>
              </a:path>
            </a:pathLst>
          </a:custGeom>
          <a:solidFill>
            <a:srgbClr val="9A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Freeform 3"/>
          <p:cNvSpPr/>
          <p:nvPr/>
        </p:nvSpPr>
        <p:spPr>
          <a:xfrm>
            <a:off x="5867400" y="1843088"/>
            <a:ext cx="1406525" cy="963613"/>
          </a:xfrm>
          <a:custGeom>
            <a:avLst/>
            <a:gdLst>
              <a:gd name="connsiteX0" fmla="*/ 965707 w 1406054"/>
              <a:gd name="connsiteY0" fmla="*/ 201516 h 964989"/>
              <a:gd name="connsiteX1" fmla="*/ 120853 w 1406054"/>
              <a:gd name="connsiteY1" fmla="*/ 283660 h 964989"/>
              <a:gd name="connsiteX2" fmla="*/ 120853 w 1406054"/>
              <a:gd name="connsiteY2" fmla="*/ 283660 h 964989"/>
              <a:gd name="connsiteX3" fmla="*/ 120853 w 1406054"/>
              <a:gd name="connsiteY3" fmla="*/ 283660 h 964989"/>
              <a:gd name="connsiteX4" fmla="*/ 12700 w 1406054"/>
              <a:gd name="connsiteY4" fmla="*/ 218991 h 964989"/>
              <a:gd name="connsiteX5" fmla="*/ 857554 w 1406054"/>
              <a:gd name="connsiteY5" fmla="*/ 136848 h 964989"/>
              <a:gd name="connsiteX6" fmla="*/ 857554 w 1406054"/>
              <a:gd name="connsiteY6" fmla="*/ 136848 h 964989"/>
              <a:gd name="connsiteX7" fmla="*/ 965707 w 1406054"/>
              <a:gd name="connsiteY7" fmla="*/ 201516 h 964989"/>
              <a:gd name="connsiteX8" fmla="*/ 1339278 w 1406054"/>
              <a:gd name="connsiteY8" fmla="*/ 865332 h 964989"/>
              <a:gd name="connsiteX9" fmla="*/ 1339278 w 1406054"/>
              <a:gd name="connsiteY9" fmla="*/ 865332 h 964989"/>
              <a:gd name="connsiteX10" fmla="*/ 1393354 w 1406054"/>
              <a:gd name="connsiteY10" fmla="*/ 897666 h 964989"/>
              <a:gd name="connsiteX11" fmla="*/ 1239151 w 1406054"/>
              <a:gd name="connsiteY11" fmla="*/ 952289 h 964989"/>
              <a:gd name="connsiteX12" fmla="*/ 1177048 w 1406054"/>
              <a:gd name="connsiteY12" fmla="*/ 768342 h 964989"/>
              <a:gd name="connsiteX13" fmla="*/ 1231125 w 1406054"/>
              <a:gd name="connsiteY13" fmla="*/ 800676 h 964989"/>
              <a:gd name="connsiteX14" fmla="*/ 1231125 w 1406054"/>
              <a:gd name="connsiteY14" fmla="*/ 800676 h 964989"/>
              <a:gd name="connsiteX15" fmla="*/ 910526 w 1406054"/>
              <a:gd name="connsiteY15" fmla="*/ 171023 h 96498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Lst>
            <a:rect l="l" t="t" r="r" b="b"/>
            <a:pathLst>
              <a:path w="1406054" h="964989">
                <a:moveTo>
                  <a:pt x="965707" y="201516"/>
                </a:moveTo>
                <a:cubicBezTo>
                  <a:pt x="641959" y="7955"/>
                  <a:pt x="263715" y="44722"/>
                  <a:pt x="120853" y="283660"/>
                </a:cubicBezTo>
                <a:lnTo>
                  <a:pt x="120853" y="283660"/>
                </a:lnTo>
                <a:lnTo>
                  <a:pt x="120853" y="283660"/>
                </a:lnTo>
                <a:lnTo>
                  <a:pt x="12700" y="218991"/>
                </a:lnTo>
                <a:cubicBezTo>
                  <a:pt x="155549" y="-19946"/>
                  <a:pt x="533806" y="-56712"/>
                  <a:pt x="857554" y="136848"/>
                </a:cubicBezTo>
                <a:lnTo>
                  <a:pt x="857554" y="136848"/>
                </a:lnTo>
                <a:lnTo>
                  <a:pt x="965707" y="201516"/>
                </a:lnTo>
                <a:cubicBezTo>
                  <a:pt x="1233004" y="361333"/>
                  <a:pt x="1386662" y="634370"/>
                  <a:pt x="1339278" y="865332"/>
                </a:cubicBezTo>
                <a:lnTo>
                  <a:pt x="1339278" y="865332"/>
                </a:lnTo>
                <a:lnTo>
                  <a:pt x="1393354" y="897666"/>
                </a:lnTo>
                <a:lnTo>
                  <a:pt x="1239151" y="952289"/>
                </a:lnTo>
                <a:lnTo>
                  <a:pt x="1177048" y="768342"/>
                </a:lnTo>
                <a:lnTo>
                  <a:pt x="1231125" y="800676"/>
                </a:lnTo>
                <a:lnTo>
                  <a:pt x="1231125" y="800676"/>
                </a:lnTo>
                <a:cubicBezTo>
                  <a:pt x="1274965" y="586999"/>
                  <a:pt x="1146695" y="335094"/>
                  <a:pt x="910526" y="171023"/>
                </a:cubicBezTo>
              </a:path>
            </a:pathLst>
          </a:custGeom>
          <a:ln w="25400">
            <a:solidFill>
              <a:srgbClr val="C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7" name="Freeform 3"/>
          <p:cNvSpPr/>
          <p:nvPr/>
        </p:nvSpPr>
        <p:spPr>
          <a:xfrm>
            <a:off x="7458075" y="2414588"/>
            <a:ext cx="22225" cy="588963"/>
          </a:xfrm>
          <a:custGeom>
            <a:avLst/>
            <a:gdLst>
              <a:gd name="connsiteX0" fmla="*/ 6350 w 22225"/>
              <a:gd name="connsiteY0" fmla="*/ 6350 h 588759"/>
              <a:gd name="connsiteX1" fmla="*/ 6350 w 22225"/>
              <a:gd name="connsiteY1" fmla="*/ 582409 h 588759"/>
            </a:gdLst>
            <a:ahLst/>
            <a:cxnLst>
              <a:cxn ang="0">
                <a:pos x="connsiteX0" y="connsiteY0"/>
              </a:cxn>
              <a:cxn ang="1">
                <a:pos x="connsiteX1" y="connsiteY1"/>
              </a:cxn>
            </a:cxnLst>
            <a:rect l="l" t="t" r="r" b="b"/>
            <a:pathLst>
              <a:path w="22225" h="588759">
                <a:moveTo>
                  <a:pt x="6350" y="6350"/>
                </a:moveTo>
                <a:lnTo>
                  <a:pt x="6350" y="582409"/>
                </a:lnTo>
              </a:path>
            </a:pathLst>
          </a:custGeom>
          <a:ln w="12700">
            <a:solidFill>
              <a:srgbClr val="4A7EBB">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8" name="Freeform 3"/>
          <p:cNvSpPr/>
          <p:nvPr/>
        </p:nvSpPr>
        <p:spPr>
          <a:xfrm>
            <a:off x="7458075" y="2414588"/>
            <a:ext cx="2316163" cy="22225"/>
          </a:xfrm>
          <a:custGeom>
            <a:avLst/>
            <a:gdLst>
              <a:gd name="connsiteX0" fmla="*/ 6350 w 2316962"/>
              <a:gd name="connsiteY0" fmla="*/ 6350 h 22225"/>
              <a:gd name="connsiteX1" fmla="*/ 2310612 w 2316962"/>
              <a:gd name="connsiteY1" fmla="*/ 6350 h 22225"/>
            </a:gdLst>
            <a:ahLst/>
            <a:cxnLst>
              <a:cxn ang="0">
                <a:pos x="connsiteX0" y="connsiteY0"/>
              </a:cxn>
              <a:cxn ang="1">
                <a:pos x="connsiteX1" y="connsiteY1"/>
              </a:cxn>
            </a:cxnLst>
            <a:rect l="l" t="t" r="r" b="b"/>
            <a:pathLst>
              <a:path w="2316962" h="22225">
                <a:moveTo>
                  <a:pt x="6350" y="6350"/>
                </a:moveTo>
                <a:lnTo>
                  <a:pt x="2310612" y="6350"/>
                </a:lnTo>
              </a:path>
            </a:pathLst>
          </a:custGeom>
          <a:ln w="12700">
            <a:solidFill>
              <a:srgbClr val="4A7EBB">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9" name="Freeform 3"/>
          <p:cNvSpPr/>
          <p:nvPr/>
        </p:nvSpPr>
        <p:spPr>
          <a:xfrm>
            <a:off x="9761538" y="2414588"/>
            <a:ext cx="25400" cy="576263"/>
          </a:xfrm>
          <a:custGeom>
            <a:avLst/>
            <a:gdLst>
              <a:gd name="connsiteX0" fmla="*/ 6350 w 25400"/>
              <a:gd name="connsiteY0" fmla="*/ 6350 h 576186"/>
              <a:gd name="connsiteX1" fmla="*/ 6350 w 25400"/>
              <a:gd name="connsiteY1" fmla="*/ 569836 h 576186"/>
            </a:gdLst>
            <a:ahLst/>
            <a:cxnLst>
              <a:cxn ang="0">
                <a:pos x="connsiteX0" y="connsiteY0"/>
              </a:cxn>
              <a:cxn ang="1">
                <a:pos x="connsiteX1" y="connsiteY1"/>
              </a:cxn>
            </a:cxnLst>
            <a:rect l="l" t="t" r="r" b="b"/>
            <a:pathLst>
              <a:path w="25400" h="576186">
                <a:moveTo>
                  <a:pt x="6350" y="6350"/>
                </a:moveTo>
                <a:lnTo>
                  <a:pt x="6350" y="569836"/>
                </a:lnTo>
              </a:path>
            </a:pathLst>
          </a:custGeom>
          <a:ln w="12700">
            <a:solidFill>
              <a:srgbClr val="4A7EBB">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0" name="Freeform 3"/>
          <p:cNvSpPr/>
          <p:nvPr/>
        </p:nvSpPr>
        <p:spPr>
          <a:xfrm>
            <a:off x="9717088" y="2901950"/>
            <a:ext cx="101600" cy="88900"/>
          </a:xfrm>
          <a:custGeom>
            <a:avLst/>
            <a:gdLst>
              <a:gd name="connsiteX0" fmla="*/ 95250 w 101600"/>
              <a:gd name="connsiteY0" fmla="*/ 6350 h 88900"/>
              <a:gd name="connsiteX1" fmla="*/ 50800 w 101600"/>
              <a:gd name="connsiteY1" fmla="*/ 82550 h 88900"/>
              <a:gd name="connsiteX2" fmla="*/ 6350 w 101600"/>
              <a:gd name="connsiteY2" fmla="*/ 6350 h 88900"/>
            </a:gdLst>
            <a:ahLst/>
            <a:cxnLst>
              <a:cxn ang="0">
                <a:pos x="connsiteX0" y="connsiteY0"/>
              </a:cxn>
              <a:cxn ang="1">
                <a:pos x="connsiteX1" y="connsiteY1"/>
              </a:cxn>
              <a:cxn ang="2">
                <a:pos x="connsiteX2" y="connsiteY2"/>
              </a:cxn>
            </a:cxnLst>
            <a:rect l="l" t="t" r="r" b="b"/>
            <a:pathLst>
              <a:path w="101600" h="88900">
                <a:moveTo>
                  <a:pt x="95250" y="6350"/>
                </a:moveTo>
                <a:lnTo>
                  <a:pt x="50800" y="82550"/>
                </a:lnTo>
                <a:lnTo>
                  <a:pt x="6350" y="6350"/>
                </a:lnTo>
              </a:path>
            </a:pathLst>
          </a:custGeom>
          <a:ln w="12700">
            <a:solidFill>
              <a:srgbClr val="4A7EBB">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 name="Freeform 3"/>
          <p:cNvSpPr/>
          <p:nvPr/>
        </p:nvSpPr>
        <p:spPr>
          <a:xfrm>
            <a:off x="8034338" y="2630488"/>
            <a:ext cx="22225" cy="373063"/>
          </a:xfrm>
          <a:custGeom>
            <a:avLst/>
            <a:gdLst>
              <a:gd name="connsiteX0" fmla="*/ 6350 w 22225"/>
              <a:gd name="connsiteY0" fmla="*/ 6350 h 372745"/>
              <a:gd name="connsiteX1" fmla="*/ 6350 w 22225"/>
              <a:gd name="connsiteY1" fmla="*/ 366394 h 372745"/>
            </a:gdLst>
            <a:ahLst/>
            <a:cxnLst>
              <a:cxn ang="0">
                <a:pos x="connsiteX0" y="connsiteY0"/>
              </a:cxn>
              <a:cxn ang="1">
                <a:pos x="connsiteX1" y="connsiteY1"/>
              </a:cxn>
            </a:cxnLst>
            <a:rect l="l" t="t" r="r" b="b"/>
            <a:pathLst>
              <a:path w="22225" h="372745">
                <a:moveTo>
                  <a:pt x="6350" y="6350"/>
                </a:moveTo>
                <a:lnTo>
                  <a:pt x="6350" y="366394"/>
                </a:lnTo>
              </a:path>
            </a:pathLst>
          </a:custGeom>
          <a:ln w="12700">
            <a:solidFill>
              <a:srgbClr val="4A7EBB">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 name="Freeform 3"/>
          <p:cNvSpPr/>
          <p:nvPr/>
        </p:nvSpPr>
        <p:spPr>
          <a:xfrm>
            <a:off x="8034338" y="2630488"/>
            <a:ext cx="1597025" cy="22225"/>
          </a:xfrm>
          <a:custGeom>
            <a:avLst/>
            <a:gdLst>
              <a:gd name="connsiteX0" fmla="*/ 6350 w 1596872"/>
              <a:gd name="connsiteY0" fmla="*/ 6350 h 22225"/>
              <a:gd name="connsiteX1" fmla="*/ 1590523 w 1596872"/>
              <a:gd name="connsiteY1" fmla="*/ 6350 h 22225"/>
            </a:gdLst>
            <a:ahLst/>
            <a:cxnLst>
              <a:cxn ang="0">
                <a:pos x="connsiteX0" y="connsiteY0"/>
              </a:cxn>
              <a:cxn ang="1">
                <a:pos x="connsiteX1" y="connsiteY1"/>
              </a:cxn>
            </a:cxnLst>
            <a:rect l="l" t="t" r="r" b="b"/>
            <a:pathLst>
              <a:path w="1596872" h="22225">
                <a:moveTo>
                  <a:pt x="6350" y="6350"/>
                </a:moveTo>
                <a:lnTo>
                  <a:pt x="1590523" y="6350"/>
                </a:lnTo>
              </a:path>
            </a:pathLst>
          </a:custGeom>
          <a:ln w="12700">
            <a:solidFill>
              <a:srgbClr val="4A7EBB">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 name="Freeform 3"/>
          <p:cNvSpPr/>
          <p:nvPr/>
        </p:nvSpPr>
        <p:spPr>
          <a:xfrm>
            <a:off x="9618663" y="2630488"/>
            <a:ext cx="25400" cy="360363"/>
          </a:xfrm>
          <a:custGeom>
            <a:avLst/>
            <a:gdLst>
              <a:gd name="connsiteX0" fmla="*/ 6350 w 25400"/>
              <a:gd name="connsiteY0" fmla="*/ 6350 h 360172"/>
              <a:gd name="connsiteX1" fmla="*/ 6350 w 25400"/>
              <a:gd name="connsiteY1" fmla="*/ 353822 h 360172"/>
            </a:gdLst>
            <a:ahLst/>
            <a:cxnLst>
              <a:cxn ang="0">
                <a:pos x="connsiteX0" y="connsiteY0"/>
              </a:cxn>
              <a:cxn ang="1">
                <a:pos x="connsiteX1" y="connsiteY1"/>
              </a:cxn>
            </a:cxnLst>
            <a:rect l="l" t="t" r="r" b="b"/>
            <a:pathLst>
              <a:path w="25400" h="360172">
                <a:moveTo>
                  <a:pt x="6350" y="6350"/>
                </a:moveTo>
                <a:lnTo>
                  <a:pt x="6350" y="353822"/>
                </a:lnTo>
              </a:path>
            </a:pathLst>
          </a:custGeom>
          <a:ln w="12700">
            <a:solidFill>
              <a:srgbClr val="4A7EBB">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 name="Freeform 3"/>
          <p:cNvSpPr/>
          <p:nvPr/>
        </p:nvSpPr>
        <p:spPr>
          <a:xfrm>
            <a:off x="9574213" y="2901950"/>
            <a:ext cx="101600" cy="88900"/>
          </a:xfrm>
          <a:custGeom>
            <a:avLst/>
            <a:gdLst>
              <a:gd name="connsiteX0" fmla="*/ 95250 w 101600"/>
              <a:gd name="connsiteY0" fmla="*/ 6350 h 88900"/>
              <a:gd name="connsiteX1" fmla="*/ 50800 w 101600"/>
              <a:gd name="connsiteY1" fmla="*/ 82550 h 88900"/>
              <a:gd name="connsiteX2" fmla="*/ 6350 w 101600"/>
              <a:gd name="connsiteY2" fmla="*/ 6350 h 88900"/>
            </a:gdLst>
            <a:ahLst/>
            <a:cxnLst>
              <a:cxn ang="0">
                <a:pos x="connsiteX0" y="connsiteY0"/>
              </a:cxn>
              <a:cxn ang="1">
                <a:pos x="connsiteX1" y="connsiteY1"/>
              </a:cxn>
              <a:cxn ang="2">
                <a:pos x="connsiteX2" y="connsiteY2"/>
              </a:cxn>
            </a:cxnLst>
            <a:rect l="l" t="t" r="r" b="b"/>
            <a:pathLst>
              <a:path w="101600" h="88900">
                <a:moveTo>
                  <a:pt x="95250" y="6350"/>
                </a:moveTo>
                <a:lnTo>
                  <a:pt x="50800" y="82550"/>
                </a:lnTo>
                <a:lnTo>
                  <a:pt x="6350" y="6350"/>
                </a:lnTo>
              </a:path>
            </a:pathLst>
          </a:custGeom>
          <a:ln w="12700">
            <a:solidFill>
              <a:srgbClr val="4A7EBB">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 name="Freeform 3"/>
          <p:cNvSpPr/>
          <p:nvPr/>
        </p:nvSpPr>
        <p:spPr>
          <a:xfrm>
            <a:off x="5919788" y="3470275"/>
            <a:ext cx="290513" cy="771525"/>
          </a:xfrm>
          <a:custGeom>
            <a:avLst/>
            <a:gdLst>
              <a:gd name="connsiteX0" fmla="*/ 290881 w 290881"/>
              <a:gd name="connsiteY0" fmla="*/ 0 h 771652"/>
              <a:gd name="connsiteX1" fmla="*/ 113436 w 290881"/>
              <a:gd name="connsiteY1" fmla="*/ 643788 h 771652"/>
              <a:gd name="connsiteX2" fmla="*/ 151244 w 290881"/>
              <a:gd name="connsiteY2" fmla="*/ 605231 h 771652"/>
              <a:gd name="connsiteX3" fmla="*/ 139331 w 290881"/>
              <a:gd name="connsiteY3" fmla="*/ 771652 h 771652"/>
              <a:gd name="connsiteX4" fmla="*/ 0 w 290881"/>
              <a:gd name="connsiteY4" fmla="*/ 759473 h 771652"/>
              <a:gd name="connsiteX5" fmla="*/ 37808 w 290881"/>
              <a:gd name="connsiteY5" fmla="*/ 720915 h 771652"/>
              <a:gd name="connsiteX6" fmla="*/ 37808 w 290881"/>
              <a:gd name="connsiteY6" fmla="*/ 720915 h 771652"/>
              <a:gd name="connsiteX7" fmla="*/ 215265 w 290881"/>
              <a:gd name="connsiteY7" fmla="*/ 77127 h 771652"/>
              <a:gd name="connsiteX8" fmla="*/ 290881 w 290881"/>
              <a:gd name="connsiteY8" fmla="*/ 0 h 77165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90881" h="771652">
                <a:moveTo>
                  <a:pt x="290881" y="0"/>
                </a:moveTo>
                <a:cubicBezTo>
                  <a:pt x="98349" y="196355"/>
                  <a:pt x="25362" y="461149"/>
                  <a:pt x="113436" y="643788"/>
                </a:cubicBezTo>
                <a:lnTo>
                  <a:pt x="151244" y="605231"/>
                </a:lnTo>
                <a:lnTo>
                  <a:pt x="139331" y="771652"/>
                </a:lnTo>
                <a:lnTo>
                  <a:pt x="0" y="759473"/>
                </a:lnTo>
                <a:lnTo>
                  <a:pt x="37808" y="720915"/>
                </a:lnTo>
                <a:lnTo>
                  <a:pt x="37808" y="720915"/>
                </a:lnTo>
                <a:cubicBezTo>
                  <a:pt x="-50253" y="538276"/>
                  <a:pt x="22720" y="273482"/>
                  <a:pt x="215265" y="77127"/>
                </a:cubicBezTo>
                <a:lnTo>
                  <a:pt x="290881" y="0"/>
                </a:lnTo>
              </a:path>
            </a:pathLst>
          </a:custGeom>
          <a:solidFill>
            <a:srgbClr val="C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 name="Freeform 3"/>
          <p:cNvSpPr/>
          <p:nvPr/>
        </p:nvSpPr>
        <p:spPr>
          <a:xfrm>
            <a:off x="6173788" y="3246438"/>
            <a:ext cx="766763" cy="263525"/>
          </a:xfrm>
          <a:custGeom>
            <a:avLst/>
            <a:gdLst>
              <a:gd name="connsiteX0" fmla="*/ 691667 w 767283"/>
              <a:gd name="connsiteY0" fmla="*/ 172671 h 263438"/>
              <a:gd name="connsiteX1" fmla="*/ 0 w 767283"/>
              <a:gd name="connsiteY1" fmla="*/ 263438 h 263438"/>
              <a:gd name="connsiteX2" fmla="*/ 737971 w 767283"/>
              <a:gd name="connsiteY2" fmla="*/ 70194 h 263438"/>
              <a:gd name="connsiteX3" fmla="*/ 767283 w 767283"/>
              <a:gd name="connsiteY3" fmla="*/ 95544 h 263438"/>
              <a:gd name="connsiteX4" fmla="*/ 691667 w 767283"/>
              <a:gd name="connsiteY4" fmla="*/ 172671 h 26343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7283" h="263438">
                <a:moveTo>
                  <a:pt x="691667" y="172671"/>
                </a:moveTo>
                <a:cubicBezTo>
                  <a:pt x="532002" y="16105"/>
                  <a:pt x="231965" y="55488"/>
                  <a:pt x="0" y="263438"/>
                </a:cubicBezTo>
                <a:cubicBezTo>
                  <a:pt x="216992" y="11622"/>
                  <a:pt x="547395" y="-74902"/>
                  <a:pt x="737971" y="70194"/>
                </a:cubicBezTo>
                <a:cubicBezTo>
                  <a:pt x="748283" y="78043"/>
                  <a:pt x="758063" y="86501"/>
                  <a:pt x="767283" y="95544"/>
                </a:cubicBezTo>
                <a:lnTo>
                  <a:pt x="691667" y="172671"/>
                </a:lnTo>
              </a:path>
            </a:pathLst>
          </a:custGeom>
          <a:solidFill>
            <a:srgbClr val="9A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7" name="Freeform 3"/>
          <p:cNvSpPr/>
          <p:nvPr/>
        </p:nvSpPr>
        <p:spPr>
          <a:xfrm>
            <a:off x="5907088" y="3233738"/>
            <a:ext cx="1046163" cy="1020763"/>
          </a:xfrm>
          <a:custGeom>
            <a:avLst/>
            <a:gdLst>
              <a:gd name="connsiteX0" fmla="*/ 303581 w 1047000"/>
              <a:gd name="connsiteY0" fmla="*/ 236399 h 1020752"/>
              <a:gd name="connsiteX1" fmla="*/ 126136 w 1047000"/>
              <a:gd name="connsiteY1" fmla="*/ 880188 h 1020752"/>
              <a:gd name="connsiteX2" fmla="*/ 163944 w 1047000"/>
              <a:gd name="connsiteY2" fmla="*/ 841631 h 1020752"/>
              <a:gd name="connsiteX3" fmla="*/ 152031 w 1047000"/>
              <a:gd name="connsiteY3" fmla="*/ 1008052 h 1020752"/>
              <a:gd name="connsiteX4" fmla="*/ 12700 w 1047000"/>
              <a:gd name="connsiteY4" fmla="*/ 995872 h 1020752"/>
              <a:gd name="connsiteX5" fmla="*/ 50508 w 1047000"/>
              <a:gd name="connsiteY5" fmla="*/ 957315 h 1020752"/>
              <a:gd name="connsiteX6" fmla="*/ 50508 w 1047000"/>
              <a:gd name="connsiteY6" fmla="*/ 957315 h 1020752"/>
              <a:gd name="connsiteX7" fmla="*/ 227965 w 1047000"/>
              <a:gd name="connsiteY7" fmla="*/ 313527 h 1020752"/>
              <a:gd name="connsiteX8" fmla="*/ 303581 w 1047000"/>
              <a:gd name="connsiteY8" fmla="*/ 236399 h 1020752"/>
              <a:gd name="connsiteX9" fmla="*/ 1034288 w 1047000"/>
              <a:gd name="connsiteY9" fmla="*/ 108282 h 1020752"/>
              <a:gd name="connsiteX10" fmla="*/ 1034288 w 1047000"/>
              <a:gd name="connsiteY10" fmla="*/ 108282 h 1020752"/>
              <a:gd name="connsiteX11" fmla="*/ 1034300 w 1047000"/>
              <a:gd name="connsiteY11" fmla="*/ 108282 h 1020752"/>
              <a:gd name="connsiteX12" fmla="*/ 958672 w 1047000"/>
              <a:gd name="connsiteY12" fmla="*/ 185409 h 1020752"/>
              <a:gd name="connsiteX13" fmla="*/ 958672 w 1047000"/>
              <a:gd name="connsiteY13" fmla="*/ 185409 h 1020752"/>
              <a:gd name="connsiteX14" fmla="*/ 267005 w 1047000"/>
              <a:gd name="connsiteY14" fmla="*/ 276176 h 102075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Lst>
            <a:rect l="l" t="t" r="r" b="b"/>
            <a:pathLst>
              <a:path w="1047000" h="1020752">
                <a:moveTo>
                  <a:pt x="303581" y="236399"/>
                </a:moveTo>
                <a:cubicBezTo>
                  <a:pt x="111049" y="432754"/>
                  <a:pt x="38062" y="697549"/>
                  <a:pt x="126136" y="880188"/>
                </a:cubicBezTo>
                <a:lnTo>
                  <a:pt x="163944" y="841631"/>
                </a:lnTo>
                <a:lnTo>
                  <a:pt x="152031" y="1008052"/>
                </a:lnTo>
                <a:lnTo>
                  <a:pt x="12700" y="995872"/>
                </a:lnTo>
                <a:lnTo>
                  <a:pt x="50508" y="957315"/>
                </a:lnTo>
                <a:lnTo>
                  <a:pt x="50508" y="957315"/>
                </a:lnTo>
                <a:cubicBezTo>
                  <a:pt x="-37553" y="774676"/>
                  <a:pt x="35420" y="509882"/>
                  <a:pt x="227965" y="313527"/>
                </a:cubicBezTo>
                <a:lnTo>
                  <a:pt x="303581" y="236399"/>
                </a:lnTo>
                <a:cubicBezTo>
                  <a:pt x="536765" y="-1420"/>
                  <a:pt x="863917" y="-58773"/>
                  <a:pt x="1034288" y="108282"/>
                </a:cubicBezTo>
                <a:lnTo>
                  <a:pt x="1034288" y="108282"/>
                </a:lnTo>
                <a:lnTo>
                  <a:pt x="1034300" y="108282"/>
                </a:lnTo>
                <a:lnTo>
                  <a:pt x="958672" y="185409"/>
                </a:lnTo>
                <a:lnTo>
                  <a:pt x="958672" y="185409"/>
                </a:lnTo>
                <a:cubicBezTo>
                  <a:pt x="799007" y="28843"/>
                  <a:pt x="498970" y="68226"/>
                  <a:pt x="267005" y="276176"/>
                </a:cubicBezTo>
              </a:path>
            </a:pathLst>
          </a:custGeom>
          <a:ln w="25400">
            <a:solidFill>
              <a:srgbClr val="C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8" name="Freeform 3"/>
          <p:cNvSpPr/>
          <p:nvPr/>
        </p:nvSpPr>
        <p:spPr>
          <a:xfrm>
            <a:off x="6146800" y="5792788"/>
            <a:ext cx="790575" cy="219075"/>
          </a:xfrm>
          <a:custGeom>
            <a:avLst/>
            <a:gdLst>
              <a:gd name="connsiteX0" fmla="*/ 0 w 791336"/>
              <a:gd name="connsiteY0" fmla="*/ 0 h 219080"/>
              <a:gd name="connsiteX1" fmla="*/ 661631 w 791336"/>
              <a:gd name="connsiteY1" fmla="*/ 90538 h 219080"/>
              <a:gd name="connsiteX2" fmla="*/ 618401 w 791336"/>
              <a:gd name="connsiteY2" fmla="*/ 58178 h 219080"/>
              <a:gd name="connsiteX3" fmla="*/ 784923 w 791336"/>
              <a:gd name="connsiteY3" fmla="*/ 47917 h 219080"/>
              <a:gd name="connsiteX4" fmla="*/ 791336 w 791336"/>
              <a:gd name="connsiteY4" fmla="*/ 187642 h 219080"/>
              <a:gd name="connsiteX5" fmla="*/ 748106 w 791336"/>
              <a:gd name="connsiteY5" fmla="*/ 155270 h 219080"/>
              <a:gd name="connsiteX6" fmla="*/ 86461 w 791336"/>
              <a:gd name="connsiteY6" fmla="*/ 64732 h 219080"/>
              <a:gd name="connsiteX7" fmla="*/ 0 w 791336"/>
              <a:gd name="connsiteY7" fmla="*/ 0 h 21908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791336" h="219080">
                <a:moveTo>
                  <a:pt x="0" y="0"/>
                </a:moveTo>
                <a:cubicBezTo>
                  <a:pt x="220141" y="164808"/>
                  <a:pt x="492277" y="202044"/>
                  <a:pt x="661631" y="90538"/>
                </a:cubicBezTo>
                <a:lnTo>
                  <a:pt x="618401" y="58178"/>
                </a:lnTo>
                <a:lnTo>
                  <a:pt x="784923" y="47917"/>
                </a:lnTo>
                <a:lnTo>
                  <a:pt x="791336" y="187642"/>
                </a:lnTo>
                <a:lnTo>
                  <a:pt x="748106" y="155270"/>
                </a:lnTo>
                <a:cubicBezTo>
                  <a:pt x="578739" y="266776"/>
                  <a:pt x="306603" y="229539"/>
                  <a:pt x="86461" y="64732"/>
                </a:cubicBezTo>
                <a:lnTo>
                  <a:pt x="0" y="0"/>
                </a:lnTo>
              </a:path>
            </a:pathLst>
          </a:custGeom>
          <a:solidFill>
            <a:srgbClr val="C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9" name="Freeform 3"/>
          <p:cNvSpPr/>
          <p:nvPr/>
        </p:nvSpPr>
        <p:spPr>
          <a:xfrm>
            <a:off x="5857875" y="5084763"/>
            <a:ext cx="333375" cy="738188"/>
          </a:xfrm>
          <a:custGeom>
            <a:avLst/>
            <a:gdLst>
              <a:gd name="connsiteX0" fmla="*/ 151656 w 333304"/>
              <a:gd name="connsiteY0" fmla="*/ 64731 h 738263"/>
              <a:gd name="connsiteX1" fmla="*/ 333304 w 333304"/>
              <a:gd name="connsiteY1" fmla="*/ 738263 h 738263"/>
              <a:gd name="connsiteX2" fmla="*/ 333304 w 333304"/>
              <a:gd name="connsiteY2" fmla="*/ 738263 h 738263"/>
              <a:gd name="connsiteX3" fmla="*/ 43947 w 333304"/>
              <a:gd name="connsiteY3" fmla="*/ 32423 h 738263"/>
              <a:gd name="connsiteX4" fmla="*/ 65194 w 333304"/>
              <a:gd name="connsiteY4" fmla="*/ 0 h 738263"/>
              <a:gd name="connsiteX5" fmla="*/ 151656 w 333304"/>
              <a:gd name="connsiteY5" fmla="*/ 64731 h 73826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333304" h="738263">
                <a:moveTo>
                  <a:pt x="151656" y="64731"/>
                </a:moveTo>
                <a:cubicBezTo>
                  <a:pt x="17645" y="243751"/>
                  <a:pt x="96436" y="535914"/>
                  <a:pt x="333304" y="738263"/>
                </a:cubicBezTo>
                <a:lnTo>
                  <a:pt x="333304" y="738263"/>
                </a:lnTo>
                <a:cubicBezTo>
                  <a:pt x="54945" y="556564"/>
                  <a:pt x="-74607" y="240550"/>
                  <a:pt x="43947" y="32423"/>
                </a:cubicBezTo>
                <a:cubicBezTo>
                  <a:pt x="50360" y="21158"/>
                  <a:pt x="57447" y="10337"/>
                  <a:pt x="65194" y="0"/>
                </a:cubicBezTo>
                <a:lnTo>
                  <a:pt x="151656" y="64731"/>
                </a:lnTo>
              </a:path>
            </a:pathLst>
          </a:custGeom>
          <a:solidFill>
            <a:srgbClr val="9A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0" name="Freeform 3"/>
          <p:cNvSpPr/>
          <p:nvPr/>
        </p:nvSpPr>
        <p:spPr>
          <a:xfrm>
            <a:off x="5845175" y="5072063"/>
            <a:ext cx="1104900" cy="952500"/>
          </a:xfrm>
          <a:custGeom>
            <a:avLst/>
            <a:gdLst>
              <a:gd name="connsiteX0" fmla="*/ 301694 w 1105731"/>
              <a:gd name="connsiteY0" fmla="*/ 719988 h 951768"/>
              <a:gd name="connsiteX1" fmla="*/ 963326 w 1105731"/>
              <a:gd name="connsiteY1" fmla="*/ 810526 h 951768"/>
              <a:gd name="connsiteX2" fmla="*/ 920095 w 1105731"/>
              <a:gd name="connsiteY2" fmla="*/ 778166 h 951768"/>
              <a:gd name="connsiteX3" fmla="*/ 1086618 w 1105731"/>
              <a:gd name="connsiteY3" fmla="*/ 767905 h 951768"/>
              <a:gd name="connsiteX4" fmla="*/ 1093031 w 1105731"/>
              <a:gd name="connsiteY4" fmla="*/ 907630 h 951768"/>
              <a:gd name="connsiteX5" fmla="*/ 1049801 w 1105731"/>
              <a:gd name="connsiteY5" fmla="*/ 875258 h 951768"/>
              <a:gd name="connsiteX6" fmla="*/ 388156 w 1105731"/>
              <a:gd name="connsiteY6" fmla="*/ 784720 h 951768"/>
              <a:gd name="connsiteX7" fmla="*/ 301694 w 1105731"/>
              <a:gd name="connsiteY7" fmla="*/ 719988 h 951768"/>
              <a:gd name="connsiteX8" fmla="*/ 301694 w 1105731"/>
              <a:gd name="connsiteY8" fmla="*/ 719988 h 951768"/>
              <a:gd name="connsiteX9" fmla="*/ 77844 w 1105731"/>
              <a:gd name="connsiteY9" fmla="*/ 12712 h 951768"/>
              <a:gd name="connsiteX10" fmla="*/ 77844 w 1105731"/>
              <a:gd name="connsiteY10" fmla="*/ 12700 h 951768"/>
              <a:gd name="connsiteX11" fmla="*/ 77844 w 1105731"/>
              <a:gd name="connsiteY11" fmla="*/ 12700 h 951768"/>
              <a:gd name="connsiteX12" fmla="*/ 164318 w 1105731"/>
              <a:gd name="connsiteY12" fmla="*/ 77431 h 951768"/>
              <a:gd name="connsiteX13" fmla="*/ 164318 w 1105731"/>
              <a:gd name="connsiteY13" fmla="*/ 77431 h 951768"/>
              <a:gd name="connsiteX14" fmla="*/ 345966 w 1105731"/>
              <a:gd name="connsiteY14" fmla="*/ 750963 h 95176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Lst>
            <a:rect l="l" t="t" r="r" b="b"/>
            <a:pathLst>
              <a:path w="1105731" h="951768">
                <a:moveTo>
                  <a:pt x="301694" y="719988"/>
                </a:moveTo>
                <a:cubicBezTo>
                  <a:pt x="521836" y="884796"/>
                  <a:pt x="793972" y="922032"/>
                  <a:pt x="963326" y="810526"/>
                </a:cubicBezTo>
                <a:lnTo>
                  <a:pt x="920095" y="778166"/>
                </a:lnTo>
                <a:lnTo>
                  <a:pt x="1086618" y="767905"/>
                </a:lnTo>
                <a:lnTo>
                  <a:pt x="1093031" y="907630"/>
                </a:lnTo>
                <a:lnTo>
                  <a:pt x="1049801" y="875258"/>
                </a:lnTo>
                <a:cubicBezTo>
                  <a:pt x="880433" y="986764"/>
                  <a:pt x="608298" y="949528"/>
                  <a:pt x="388156" y="784720"/>
                </a:cubicBezTo>
                <a:lnTo>
                  <a:pt x="301694" y="719988"/>
                </a:lnTo>
                <a:lnTo>
                  <a:pt x="301694" y="719988"/>
                </a:lnTo>
                <a:cubicBezTo>
                  <a:pt x="35070" y="520382"/>
                  <a:pt x="-65144" y="203720"/>
                  <a:pt x="77844" y="12712"/>
                </a:cubicBezTo>
                <a:lnTo>
                  <a:pt x="77844" y="12700"/>
                </a:lnTo>
                <a:lnTo>
                  <a:pt x="77844" y="12700"/>
                </a:lnTo>
                <a:lnTo>
                  <a:pt x="164318" y="77431"/>
                </a:lnTo>
                <a:lnTo>
                  <a:pt x="164318" y="77431"/>
                </a:lnTo>
                <a:cubicBezTo>
                  <a:pt x="30295" y="256451"/>
                  <a:pt x="109099" y="548627"/>
                  <a:pt x="345966" y="750963"/>
                </a:cubicBezTo>
              </a:path>
            </a:pathLst>
          </a:custGeom>
          <a:ln w="25400">
            <a:solidFill>
              <a:srgbClr val="C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pic>
        <p:nvPicPr>
          <p:cNvPr id="54292" name="Picture 3"/>
          <p:cNvPicPr>
            <a:picLocks noChangeAspect="1"/>
          </p:cNvPicPr>
          <p:nvPr/>
        </p:nvPicPr>
        <p:blipFill>
          <a:blip r:embed="rId1"/>
          <a:stretch>
            <a:fillRect/>
          </a:stretch>
        </p:blipFill>
        <p:spPr>
          <a:xfrm>
            <a:off x="7099300" y="4927600"/>
            <a:ext cx="2095500" cy="1663700"/>
          </a:xfrm>
          <a:prstGeom prst="rect">
            <a:avLst/>
          </a:prstGeom>
          <a:noFill/>
          <a:ln w="9525">
            <a:noFill/>
          </a:ln>
        </p:spPr>
      </p:pic>
      <p:sp>
        <p:nvSpPr>
          <p:cNvPr id="2" name="TextBox 1"/>
          <p:cNvSpPr txBox="1"/>
          <p:nvPr/>
        </p:nvSpPr>
        <p:spPr>
          <a:xfrm>
            <a:off x="2895600" y="2019300"/>
            <a:ext cx="2948940" cy="301625"/>
          </a:xfrm>
          <a:prstGeom prst="rect">
            <a:avLst/>
          </a:prstGeom>
          <a:noFill/>
        </p:spPr>
        <p:txBody>
          <a:bodyPr wrap="none" lIns="0" tIns="0" rIns="0" rtlCol="0">
            <a:spAutoFit/>
          </a:bodyPr>
          <a:lstStyle/>
          <a:p>
            <a:pPr marR="0" defTabSz="914400" eaLnBrk="1" fontAlgn="auto" hangingPunct="1">
              <a:lnSpc>
                <a:spcPts val="2000"/>
              </a:lnSpc>
              <a:spcBef>
                <a:spcPts val="0"/>
              </a:spcBef>
              <a:spcAft>
                <a:spcPts val="0"/>
              </a:spcAft>
              <a:buClrTx/>
              <a:buSzTx/>
              <a:buFontTx/>
              <a:buNone/>
              <a:defRPr/>
            </a:pPr>
            <a:r>
              <a:rPr kumimoji="0" lang="en-US" altLang="zh-CN" sz="1595" kern="1200" cap="none" spc="0" normalizeH="0" baseline="0" noProof="0" dirty="0" smtClean="0">
                <a:solidFill>
                  <a:srgbClr val="000000"/>
                </a:solidFill>
                <a:latin typeface="微软雅黑" panose="020B0503020204020204" charset="-122"/>
                <a:ea typeface="+mn-ea"/>
                <a:cs typeface="微软雅黑" panose="020B0503020204020204" charset="-122"/>
              </a:rPr>
              <a:t>北京市</a:t>
            </a:r>
            <a:r>
              <a:rPr kumimoji="0" lang="en-US" altLang="zh-CN" sz="1595" kern="1200" cap="none" spc="0" normalizeH="0" baseline="0" noProof="0" dirty="0" smtClean="0">
                <a:latin typeface="Times New Roman" panose="02020603050405020304" pitchFamily="18" charset="0"/>
                <a:ea typeface="+mn-ea"/>
                <a:cs typeface="Times New Roman" panose="02020603050405020304" pitchFamily="18" charset="0"/>
              </a:rPr>
              <a:t>  </a:t>
            </a:r>
            <a:r>
              <a:rPr kumimoji="0" lang="en-US" altLang="zh-CN" sz="1595" kern="1200" cap="none" spc="0" normalizeH="0" baseline="0" noProof="0" dirty="0" smtClean="0">
                <a:solidFill>
                  <a:srgbClr val="000000"/>
                </a:solidFill>
                <a:latin typeface="微软雅黑" panose="020B0503020204020204" charset="-122"/>
                <a:ea typeface="+mn-ea"/>
                <a:cs typeface="微软雅黑" panose="020B0503020204020204" charset="-122"/>
              </a:rPr>
              <a:t>600分</a:t>
            </a:r>
            <a:r>
              <a:rPr kumimoji="0" lang="en-US" altLang="zh-CN" sz="1595" kern="1200" cap="none" spc="0" normalizeH="0" baseline="0" noProof="0" dirty="0" smtClean="0">
                <a:latin typeface="Times New Roman" panose="02020603050405020304" pitchFamily="18" charset="0"/>
                <a:ea typeface="+mn-ea"/>
                <a:cs typeface="Times New Roman" panose="02020603050405020304" pitchFamily="18" charset="0"/>
              </a:rPr>
              <a:t>   </a:t>
            </a:r>
            <a:r>
              <a:rPr kumimoji="0" lang="en-US" altLang="zh-CN" sz="1595" kern="1200" cap="none" spc="0" normalizeH="0" baseline="0" noProof="0" dirty="0" smtClean="0">
                <a:solidFill>
                  <a:srgbClr val="000000"/>
                </a:solidFill>
                <a:latin typeface="微软雅黑" panose="020B0503020204020204" charset="-122"/>
                <a:ea typeface="+mn-ea"/>
                <a:cs typeface="微软雅黑" panose="020B0503020204020204" charset="-122"/>
              </a:rPr>
              <a:t>能上</a:t>
            </a:r>
            <a:r>
              <a:rPr kumimoji="0" lang="en-US" altLang="zh-CN" sz="1595" kern="1200" cap="none" spc="0" normalizeH="0" baseline="0" noProof="0" dirty="0" smtClean="0">
                <a:latin typeface="Times New Roman" panose="02020603050405020304" pitchFamily="18" charset="0"/>
                <a:ea typeface="+mn-ea"/>
                <a:cs typeface="Times New Roman" panose="02020603050405020304" pitchFamily="18" charset="0"/>
              </a:rPr>
              <a:t>   </a:t>
            </a:r>
            <a:r>
              <a:rPr kumimoji="0" lang="en-US" altLang="zh-CN" sz="1595" kern="1200" cap="none" spc="0" normalizeH="0" baseline="0" noProof="0" dirty="0" smtClean="0">
                <a:solidFill>
                  <a:srgbClr val="000000"/>
                </a:solidFill>
                <a:latin typeface="微软雅黑" panose="020B0503020204020204" charset="-122"/>
                <a:ea typeface="+mn-ea"/>
                <a:cs typeface="微软雅黑" panose="020B0503020204020204" charset="-122"/>
              </a:rPr>
              <a:t>什么</a:t>
            </a:r>
            <a:r>
              <a:rPr kumimoji="0" lang="en-US" altLang="zh-CN" sz="1595" kern="1200" cap="none" spc="0" normalizeH="0" baseline="0" noProof="0" dirty="0" smtClean="0">
                <a:latin typeface="Times New Roman" panose="02020603050405020304" pitchFamily="18" charset="0"/>
                <a:ea typeface="+mn-ea"/>
                <a:cs typeface="Times New Roman" panose="02020603050405020304" pitchFamily="18" charset="0"/>
              </a:rPr>
              <a:t>   </a:t>
            </a:r>
            <a:r>
              <a:rPr kumimoji="0" lang="en-US" altLang="zh-CN" sz="1595" kern="1200" cap="none" spc="0" normalizeH="0" baseline="0" noProof="0" dirty="0" smtClean="0">
                <a:solidFill>
                  <a:srgbClr val="000000"/>
                </a:solidFill>
                <a:latin typeface="微软雅黑" panose="020B0503020204020204" charset="-122"/>
                <a:ea typeface="+mn-ea"/>
                <a:cs typeface="微软雅黑" panose="020B0503020204020204" charset="-122"/>
              </a:rPr>
              <a:t>大学</a:t>
            </a:r>
            <a:endParaRPr kumimoji="0" lang="en-US" altLang="zh-CN" sz="1595" kern="1200" cap="none" spc="0" normalizeH="0" baseline="0" noProof="0" dirty="0" smtClean="0">
              <a:solidFill>
                <a:srgbClr val="000000"/>
              </a:solidFill>
              <a:latin typeface="微软雅黑" panose="020B0503020204020204" charset="-122"/>
              <a:ea typeface="+mn-ea"/>
              <a:cs typeface="微软雅黑" panose="020B0503020204020204" charset="-122"/>
            </a:endParaRPr>
          </a:p>
        </p:txBody>
      </p:sp>
      <p:sp>
        <p:nvSpPr>
          <p:cNvPr id="21" name="TextBox 1"/>
          <p:cNvSpPr txBox="1"/>
          <p:nvPr/>
        </p:nvSpPr>
        <p:spPr>
          <a:xfrm>
            <a:off x="7200900" y="1879600"/>
            <a:ext cx="812800" cy="314960"/>
          </a:xfrm>
          <a:prstGeom prst="rect">
            <a:avLst/>
          </a:prstGeom>
          <a:noFill/>
        </p:spPr>
        <p:txBody>
          <a:bodyPr wrap="none" lIns="0" tIns="0" rIns="0" rtlCol="0">
            <a:spAutoFit/>
          </a:bodyPr>
          <a:lstStyle/>
          <a:p>
            <a:pPr marR="0" defTabSz="914400" eaLnBrk="1" fontAlgn="auto" hangingPunct="1">
              <a:lnSpc>
                <a:spcPts val="2100"/>
              </a:lnSpc>
              <a:spcBef>
                <a:spcPts val="0"/>
              </a:spcBef>
              <a:spcAft>
                <a:spcPts val="0"/>
              </a:spcAft>
              <a:buClrTx/>
              <a:buSzTx/>
              <a:buFontTx/>
              <a:buNone/>
              <a:defRPr/>
            </a:pPr>
            <a:r>
              <a:rPr kumimoji="0" lang="en-US" altLang="zh-CN" sz="1595" b="1" kern="1200" cap="none" spc="0" normalizeH="0" baseline="0" noProof="0" dirty="0" smtClean="0">
                <a:solidFill>
                  <a:srgbClr val="C00000"/>
                </a:solidFill>
                <a:latin typeface="微软雅黑" panose="020B0503020204020204" charset="-122"/>
                <a:ea typeface="+mn-ea"/>
                <a:cs typeface="微软雅黑" panose="020B0503020204020204" charset="-122"/>
              </a:rPr>
              <a:t>依存分析</a:t>
            </a:r>
            <a:endParaRPr kumimoji="0" lang="en-US" altLang="zh-CN" sz="1595" b="1" kern="1200" cap="none" spc="0" normalizeH="0" baseline="0" noProof="0" dirty="0" smtClean="0">
              <a:solidFill>
                <a:srgbClr val="C00000"/>
              </a:solidFill>
              <a:latin typeface="微软雅黑" panose="020B0503020204020204" charset="-122"/>
              <a:ea typeface="+mn-ea"/>
              <a:cs typeface="微软雅黑" panose="020B0503020204020204" charset="-122"/>
            </a:endParaRPr>
          </a:p>
        </p:txBody>
      </p:sp>
      <p:sp>
        <p:nvSpPr>
          <p:cNvPr id="22" name="TextBox 1"/>
          <p:cNvSpPr txBox="1"/>
          <p:nvPr/>
        </p:nvSpPr>
        <p:spPr>
          <a:xfrm>
            <a:off x="2082800" y="3086100"/>
            <a:ext cx="8003540" cy="2879725"/>
          </a:xfrm>
          <a:prstGeom prst="rect">
            <a:avLst/>
          </a:prstGeom>
          <a:noFill/>
        </p:spPr>
        <p:txBody>
          <a:bodyPr wrap="none" lIns="0" tIns="0" rIns="0" rtlCol="0">
            <a:spAutoFit/>
          </a:bodyPr>
          <a:lstStyle/>
          <a:p>
            <a:pPr marR="0" defTabSz="914400" eaLnBrk="1" fontAlgn="auto" hangingPunct="1">
              <a:lnSpc>
                <a:spcPts val="2000"/>
              </a:lnSpc>
              <a:spcBef>
                <a:spcPts val="0"/>
              </a:spcBef>
              <a:spcAft>
                <a:spcPts val="0"/>
              </a:spcAft>
              <a:buClrTx/>
              <a:buSzTx/>
              <a:buFontTx/>
              <a:buNone/>
              <a:tabLst>
                <a:tab pos="342900" algn="l"/>
                <a:tab pos="2235200" algn="l"/>
                <a:tab pos="2819400" algn="l"/>
                <a:tab pos="5054600" algn="l"/>
              </a:tabLst>
              <a:defRPr/>
            </a:pPr>
            <a:r>
              <a:rPr kumimoji="0" lang="en-US" altLang="zh-CN" kern="1200" cap="none" spc="0" normalizeH="0" baseline="0" noProof="0" dirty="0" smtClean="0">
                <a:latin typeface="+mn-lt"/>
                <a:ea typeface="+mn-ea"/>
                <a:cs typeface="+mn-cs"/>
              </a:rPr>
              <a:t>				</a:t>
            </a:r>
            <a:r>
              <a:rPr kumimoji="0" lang="en-US" altLang="zh-CN" sz="1595" kern="1200" cap="none" spc="0" normalizeH="0" baseline="0" noProof="0" dirty="0" smtClean="0">
                <a:solidFill>
                  <a:srgbClr val="C00000"/>
                </a:solidFill>
                <a:latin typeface="微软雅黑" panose="020B0503020204020204" charset="-122"/>
                <a:ea typeface="+mn-ea"/>
                <a:cs typeface="微软雅黑" panose="020B0503020204020204" charset="-122"/>
              </a:rPr>
              <a:t>北京市</a:t>
            </a:r>
            <a:r>
              <a:rPr kumimoji="0" lang="en-US" altLang="zh-CN" sz="1595" kern="1200" cap="none" spc="0" normalizeH="0" baseline="0" noProof="0" dirty="0" smtClean="0">
                <a:latin typeface="Times New Roman" panose="02020603050405020304" pitchFamily="18" charset="0"/>
                <a:ea typeface="+mn-ea"/>
                <a:cs typeface="Times New Roman" panose="02020603050405020304" pitchFamily="18" charset="0"/>
              </a:rPr>
              <a:t>  </a:t>
            </a:r>
            <a:r>
              <a:rPr kumimoji="0" lang="en-US" altLang="zh-CN" sz="1595" kern="1200" cap="none" spc="0" normalizeH="0" baseline="0" noProof="0" dirty="0" smtClean="0">
                <a:solidFill>
                  <a:srgbClr val="C00000"/>
                </a:solidFill>
                <a:latin typeface="微软雅黑" panose="020B0503020204020204" charset="-122"/>
                <a:ea typeface="+mn-ea"/>
                <a:cs typeface="微软雅黑" panose="020B0503020204020204" charset="-122"/>
              </a:rPr>
              <a:t>600分</a:t>
            </a:r>
            <a:r>
              <a:rPr kumimoji="0" lang="en-US" altLang="zh-CN" sz="1595" kern="1200" cap="none" spc="0" normalizeH="0" baseline="0" noProof="0" dirty="0" smtClean="0">
                <a:latin typeface="Times New Roman" panose="02020603050405020304" pitchFamily="18" charset="0"/>
                <a:ea typeface="+mn-ea"/>
                <a:cs typeface="Times New Roman" panose="02020603050405020304" pitchFamily="18" charset="0"/>
              </a:rPr>
              <a:t>   </a:t>
            </a:r>
            <a:r>
              <a:rPr kumimoji="0" lang="en-US" altLang="zh-CN" sz="1595" kern="1200" cap="none" spc="0" normalizeH="0" baseline="0" noProof="0" dirty="0" smtClean="0">
                <a:solidFill>
                  <a:srgbClr val="000000"/>
                </a:solidFill>
                <a:latin typeface="微软雅黑" panose="020B0503020204020204" charset="-122"/>
                <a:ea typeface="+mn-ea"/>
                <a:cs typeface="微软雅黑" panose="020B0503020204020204" charset="-122"/>
              </a:rPr>
              <a:t>能上</a:t>
            </a:r>
            <a:r>
              <a:rPr kumimoji="0" lang="en-US" altLang="zh-CN" sz="1595" kern="1200" cap="none" spc="0" normalizeH="0" baseline="0" noProof="0" dirty="0" smtClean="0">
                <a:latin typeface="Times New Roman" panose="02020603050405020304" pitchFamily="18" charset="0"/>
                <a:ea typeface="+mn-ea"/>
                <a:cs typeface="Times New Roman" panose="02020603050405020304" pitchFamily="18" charset="0"/>
              </a:rPr>
              <a:t>   </a:t>
            </a:r>
            <a:r>
              <a:rPr kumimoji="0" lang="en-US" altLang="zh-CN" sz="1595" kern="1200" cap="none" spc="0" normalizeH="0" baseline="0" noProof="0" dirty="0" smtClean="0">
                <a:solidFill>
                  <a:srgbClr val="000000"/>
                </a:solidFill>
                <a:latin typeface="微软雅黑" panose="020B0503020204020204" charset="-122"/>
                <a:ea typeface="+mn-ea"/>
                <a:cs typeface="微软雅黑" panose="020B0503020204020204" charset="-122"/>
              </a:rPr>
              <a:t>什么</a:t>
            </a:r>
            <a:r>
              <a:rPr kumimoji="0" lang="en-US" altLang="zh-CN" sz="1595" kern="1200" cap="none" spc="0" normalizeH="0" baseline="0" noProof="0" dirty="0" smtClean="0">
                <a:latin typeface="Times New Roman" panose="02020603050405020304" pitchFamily="18" charset="0"/>
                <a:ea typeface="+mn-ea"/>
                <a:cs typeface="Times New Roman" panose="02020603050405020304" pitchFamily="18" charset="0"/>
              </a:rPr>
              <a:t>   </a:t>
            </a:r>
            <a:r>
              <a:rPr kumimoji="0" lang="en-US" altLang="zh-CN" sz="1595" kern="1200" cap="none" spc="0" normalizeH="0" baseline="0" noProof="0" dirty="0" smtClean="0">
                <a:solidFill>
                  <a:srgbClr val="C00000"/>
                </a:solidFill>
                <a:latin typeface="微软雅黑" panose="020B0503020204020204" charset="-122"/>
                <a:ea typeface="+mn-ea"/>
                <a:cs typeface="微软雅黑" panose="020B0503020204020204" charset="-122"/>
              </a:rPr>
              <a:t>大学</a:t>
            </a:r>
            <a:endParaRPr kumimoji="0" lang="en-US" altLang="zh-CN" sz="1595" kern="1200" cap="none" spc="0" normalizeH="0" baseline="0" noProof="0" dirty="0" smtClean="0">
              <a:solidFill>
                <a:srgbClr val="C00000"/>
              </a:solidFill>
              <a:latin typeface="微软雅黑" panose="020B0503020204020204" charset="-122"/>
              <a:ea typeface="+mn-ea"/>
              <a:cs typeface="微软雅黑" panose="020B0503020204020204" charset="-122"/>
            </a:endParaRPr>
          </a:p>
          <a:p>
            <a:pPr marR="0" defTabSz="914400" eaLnBrk="1" fontAlgn="auto" hangingPunct="1">
              <a:lnSpc>
                <a:spcPts val="1000"/>
              </a:lnSpc>
              <a:spcBef>
                <a:spcPts val="0"/>
              </a:spcBef>
              <a:spcAft>
                <a:spcPts val="0"/>
              </a:spcAft>
              <a:buClrTx/>
              <a:buSzTx/>
              <a:buFontTx/>
              <a:buNone/>
              <a:defRPr/>
            </a:pPr>
            <a:endParaRPr kumimoji="0" lang="en-US" altLang="zh-CN" kern="1200" cap="none" spc="0" normalizeH="0" baseline="0" noProof="0" dirty="0" smtClean="0">
              <a:latin typeface="+mn-lt"/>
              <a:ea typeface="+mn-ea"/>
              <a:cs typeface="+mn-cs"/>
            </a:endParaRPr>
          </a:p>
          <a:p>
            <a:pPr marR="0" defTabSz="914400" eaLnBrk="1" fontAlgn="auto" hangingPunct="1">
              <a:lnSpc>
                <a:spcPts val="1000"/>
              </a:lnSpc>
              <a:spcBef>
                <a:spcPts val="0"/>
              </a:spcBef>
              <a:spcAft>
                <a:spcPts val="0"/>
              </a:spcAft>
              <a:buClrTx/>
              <a:buSzTx/>
              <a:buFontTx/>
              <a:buNone/>
              <a:defRPr/>
            </a:pPr>
            <a:endParaRPr kumimoji="0" lang="en-US" altLang="zh-CN" kern="1200" cap="none" spc="0" normalizeH="0" baseline="0" noProof="0" dirty="0" smtClean="0">
              <a:latin typeface="+mn-lt"/>
              <a:ea typeface="+mn-ea"/>
              <a:cs typeface="+mn-cs"/>
            </a:endParaRPr>
          </a:p>
          <a:p>
            <a:pPr marR="0" defTabSz="914400" eaLnBrk="1" fontAlgn="auto" hangingPunct="1">
              <a:lnSpc>
                <a:spcPts val="2200"/>
              </a:lnSpc>
              <a:spcBef>
                <a:spcPts val="0"/>
              </a:spcBef>
              <a:spcAft>
                <a:spcPts val="0"/>
              </a:spcAft>
              <a:buClrTx/>
              <a:buSzTx/>
              <a:buFontTx/>
              <a:buNone/>
              <a:tabLst>
                <a:tab pos="342900" algn="l"/>
                <a:tab pos="2235200" algn="l"/>
                <a:tab pos="2819400" algn="l"/>
                <a:tab pos="5054600" algn="l"/>
              </a:tabLst>
              <a:defRPr/>
            </a:pPr>
            <a:r>
              <a:rPr kumimoji="0" lang="en-US" altLang="zh-CN" kern="1200" cap="none" spc="0" normalizeH="0" baseline="0" noProof="0" dirty="0" smtClean="0">
                <a:latin typeface="+mn-lt"/>
                <a:ea typeface="+mn-ea"/>
                <a:cs typeface="+mn-cs"/>
              </a:rPr>
              <a:t>		</a:t>
            </a:r>
            <a:r>
              <a:rPr kumimoji="0" lang="en-US" altLang="zh-CN" sz="1595" b="1" kern="1200" cap="none" spc="0" normalizeH="0" baseline="0" noProof="0" dirty="0" smtClean="0">
                <a:solidFill>
                  <a:srgbClr val="C00000"/>
                </a:solidFill>
                <a:latin typeface="微软雅黑" panose="020B0503020204020204" charset="-122"/>
                <a:ea typeface="+mn-ea"/>
                <a:cs typeface="微软雅黑" panose="020B0503020204020204" charset="-122"/>
              </a:rPr>
              <a:t>知识库查询query</a:t>
            </a:r>
            <a:endParaRPr kumimoji="0" lang="en-US" altLang="zh-CN" sz="1595" b="1" kern="1200" cap="none" spc="0" normalizeH="0" baseline="0" noProof="0" dirty="0" smtClean="0">
              <a:solidFill>
                <a:srgbClr val="C00000"/>
              </a:solidFill>
              <a:latin typeface="微软雅黑" panose="020B0503020204020204" charset="-122"/>
              <a:ea typeface="+mn-ea"/>
              <a:cs typeface="微软雅黑" panose="020B0503020204020204" charset="-122"/>
            </a:endParaRPr>
          </a:p>
          <a:p>
            <a:pPr marR="0" defTabSz="914400" eaLnBrk="1" fontAlgn="auto" hangingPunct="1">
              <a:lnSpc>
                <a:spcPts val="1000"/>
              </a:lnSpc>
              <a:spcBef>
                <a:spcPts val="0"/>
              </a:spcBef>
              <a:spcAft>
                <a:spcPts val="0"/>
              </a:spcAft>
              <a:buClrTx/>
              <a:buSzTx/>
              <a:buFontTx/>
              <a:buNone/>
              <a:defRPr/>
            </a:pPr>
            <a:endParaRPr kumimoji="0" lang="en-US" altLang="zh-CN" kern="1200" cap="none" spc="0" normalizeH="0" baseline="0" noProof="0" dirty="0" smtClean="0">
              <a:latin typeface="+mn-lt"/>
              <a:ea typeface="+mn-ea"/>
              <a:cs typeface="+mn-cs"/>
            </a:endParaRPr>
          </a:p>
          <a:p>
            <a:pPr marR="0" defTabSz="914400" eaLnBrk="1" fontAlgn="auto" hangingPunct="1">
              <a:lnSpc>
                <a:spcPts val="1000"/>
              </a:lnSpc>
              <a:spcBef>
                <a:spcPts val="0"/>
              </a:spcBef>
              <a:spcAft>
                <a:spcPts val="0"/>
              </a:spcAft>
              <a:buClrTx/>
              <a:buSzTx/>
              <a:buFontTx/>
              <a:buNone/>
              <a:defRPr/>
            </a:pPr>
            <a:endParaRPr kumimoji="0" lang="en-US" altLang="zh-CN" kern="1200" cap="none" spc="0" normalizeH="0" baseline="0" noProof="0" dirty="0" smtClean="0">
              <a:latin typeface="+mn-lt"/>
              <a:ea typeface="+mn-ea"/>
              <a:cs typeface="+mn-cs"/>
            </a:endParaRPr>
          </a:p>
          <a:p>
            <a:pPr marR="0" defTabSz="914400" eaLnBrk="1" fontAlgn="auto" hangingPunct="1">
              <a:lnSpc>
                <a:spcPts val="1000"/>
              </a:lnSpc>
              <a:spcBef>
                <a:spcPts val="0"/>
              </a:spcBef>
              <a:spcAft>
                <a:spcPts val="0"/>
              </a:spcAft>
              <a:buClrTx/>
              <a:buSzTx/>
              <a:buFontTx/>
              <a:buNone/>
              <a:defRPr/>
            </a:pPr>
            <a:endParaRPr kumimoji="0" lang="en-US" altLang="zh-CN" kern="1200" cap="none" spc="0" normalizeH="0" baseline="0" noProof="0" dirty="0" smtClean="0">
              <a:latin typeface="+mn-lt"/>
              <a:ea typeface="+mn-ea"/>
              <a:cs typeface="+mn-cs"/>
            </a:endParaRPr>
          </a:p>
          <a:p>
            <a:pPr marR="0" defTabSz="914400" eaLnBrk="1" fontAlgn="auto" hangingPunct="1">
              <a:lnSpc>
                <a:spcPts val="1000"/>
              </a:lnSpc>
              <a:spcBef>
                <a:spcPts val="0"/>
              </a:spcBef>
              <a:spcAft>
                <a:spcPts val="0"/>
              </a:spcAft>
              <a:buClrTx/>
              <a:buSzTx/>
              <a:buFontTx/>
              <a:buNone/>
              <a:defRPr/>
            </a:pPr>
            <a:endParaRPr kumimoji="0" lang="en-US" altLang="zh-CN" kern="1200" cap="none" spc="0" normalizeH="0" baseline="0" noProof="0" dirty="0" smtClean="0">
              <a:latin typeface="+mn-lt"/>
              <a:ea typeface="+mn-ea"/>
              <a:cs typeface="+mn-cs"/>
            </a:endParaRPr>
          </a:p>
          <a:p>
            <a:pPr marR="0" defTabSz="914400" eaLnBrk="1" fontAlgn="auto" hangingPunct="1">
              <a:lnSpc>
                <a:spcPts val="2900"/>
              </a:lnSpc>
              <a:spcBef>
                <a:spcPts val="0"/>
              </a:spcBef>
              <a:spcAft>
                <a:spcPts val="0"/>
              </a:spcAft>
              <a:buClrTx/>
              <a:buSzTx/>
              <a:buFontTx/>
              <a:buNone/>
              <a:tabLst>
                <a:tab pos="342900" algn="l"/>
                <a:tab pos="2235200" algn="l"/>
                <a:tab pos="2819400" algn="l"/>
                <a:tab pos="5054600" algn="l"/>
              </a:tabLst>
              <a:defRPr/>
            </a:pPr>
            <a:r>
              <a:rPr kumimoji="0" lang="en-US" altLang="zh-CN" sz="1595" kern="1200" cap="none" spc="0" normalizeH="0" baseline="0" noProof="0" dirty="0" smtClean="0">
                <a:solidFill>
                  <a:srgbClr val="000000"/>
                </a:solidFill>
                <a:latin typeface="Calibri" panose="020F0502020204030204" charset="0"/>
                <a:ea typeface="+mn-ea"/>
                <a:cs typeface="Calibri" panose="020F0502020204030204" charset="0"/>
              </a:rPr>
              <a:t>has('scoreLine',LT,'600').has('scoreLine',GT,'550').has('type','universityScoreLine').has('province','</a:t>
            </a:r>
            <a:endParaRPr kumimoji="0" lang="en-US" altLang="zh-CN" sz="1595" kern="1200" cap="none" spc="0" normalizeH="0" baseline="0" noProof="0" dirty="0" smtClean="0">
              <a:solidFill>
                <a:srgbClr val="000000"/>
              </a:solidFill>
              <a:latin typeface="Calibri" panose="020F0502020204030204" charset="0"/>
              <a:ea typeface="+mn-ea"/>
              <a:cs typeface="Calibri" panose="020F0502020204030204" charset="0"/>
            </a:endParaRPr>
          </a:p>
          <a:p>
            <a:pPr marR="0" defTabSz="914400" eaLnBrk="1" fontAlgn="auto" hangingPunct="1">
              <a:lnSpc>
                <a:spcPts val="2200"/>
              </a:lnSpc>
              <a:spcBef>
                <a:spcPts val="0"/>
              </a:spcBef>
              <a:spcAft>
                <a:spcPts val="0"/>
              </a:spcAft>
              <a:buClrTx/>
              <a:buSzTx/>
              <a:buFontTx/>
              <a:buNone/>
              <a:tabLst>
                <a:tab pos="342900" algn="l"/>
                <a:tab pos="2235200" algn="l"/>
                <a:tab pos="2819400" algn="l"/>
                <a:tab pos="5054600" algn="l"/>
              </a:tabLst>
              <a:defRPr/>
            </a:pPr>
            <a:r>
              <a:rPr kumimoji="0" lang="en-US" altLang="zh-CN" kern="1200" cap="none" spc="0" normalizeH="0" baseline="0" noProof="0" dirty="0" smtClean="0">
                <a:latin typeface="+mn-lt"/>
                <a:ea typeface="+mn-ea"/>
                <a:cs typeface="+mn-cs"/>
              </a:rPr>
              <a:t>	</a:t>
            </a:r>
            <a:r>
              <a:rPr kumimoji="0" lang="en-US" altLang="zh-CN" sz="1595" kern="1200" cap="none" spc="0" normalizeH="0" baseline="0" noProof="0" dirty="0" smtClean="0">
                <a:solidFill>
                  <a:srgbClr val="000000"/>
                </a:solidFill>
                <a:latin typeface="微软雅黑" panose="020B0503020204020204" charset="-122"/>
                <a:ea typeface="+mn-ea"/>
                <a:cs typeface="微软雅黑" panose="020B0503020204020204" charset="-122"/>
              </a:rPr>
              <a:t>北京</a:t>
            </a:r>
            <a:r>
              <a:rPr kumimoji="0" lang="en-US" altLang="zh-CN" sz="1595" kern="1200" cap="none" spc="0" normalizeH="0" baseline="0" noProof="0" dirty="0" smtClean="0">
                <a:solidFill>
                  <a:srgbClr val="000000"/>
                </a:solidFill>
                <a:latin typeface="Calibri" panose="020F0502020204030204" charset="0"/>
                <a:ea typeface="+mn-ea"/>
                <a:cs typeface="Calibri" panose="020F0502020204030204" charset="0"/>
              </a:rPr>
              <a:t>').has('type','universityScoreLine').vertices()</a:t>
            </a:r>
            <a:endParaRPr kumimoji="0" lang="en-US" altLang="zh-CN" sz="1595" kern="1200" cap="none" spc="0" normalizeH="0" baseline="0" noProof="0" dirty="0" smtClean="0">
              <a:solidFill>
                <a:srgbClr val="000000"/>
              </a:solidFill>
              <a:latin typeface="Calibri" panose="020F0502020204030204" charset="0"/>
              <a:ea typeface="+mn-ea"/>
              <a:cs typeface="Calibri" panose="020F0502020204030204" charset="0"/>
            </a:endParaRPr>
          </a:p>
          <a:p>
            <a:pPr marR="0" defTabSz="914400" eaLnBrk="1" fontAlgn="auto" hangingPunct="1">
              <a:lnSpc>
                <a:spcPts val="1000"/>
              </a:lnSpc>
              <a:spcBef>
                <a:spcPts val="0"/>
              </a:spcBef>
              <a:spcAft>
                <a:spcPts val="0"/>
              </a:spcAft>
              <a:buClrTx/>
              <a:buSzTx/>
              <a:buFontTx/>
              <a:buNone/>
              <a:defRPr/>
            </a:pPr>
            <a:endParaRPr kumimoji="0" lang="en-US" altLang="zh-CN" kern="1200" cap="none" spc="0" normalizeH="0" baseline="0" noProof="0" dirty="0" smtClean="0">
              <a:latin typeface="+mn-lt"/>
              <a:ea typeface="+mn-ea"/>
              <a:cs typeface="+mn-cs"/>
            </a:endParaRPr>
          </a:p>
          <a:p>
            <a:pPr marR="0" defTabSz="914400" eaLnBrk="1" fontAlgn="auto" hangingPunct="1">
              <a:lnSpc>
                <a:spcPts val="1000"/>
              </a:lnSpc>
              <a:spcBef>
                <a:spcPts val="0"/>
              </a:spcBef>
              <a:spcAft>
                <a:spcPts val="0"/>
              </a:spcAft>
              <a:buClrTx/>
              <a:buSzTx/>
              <a:buFontTx/>
              <a:buNone/>
              <a:defRPr/>
            </a:pPr>
            <a:endParaRPr kumimoji="0" lang="en-US" altLang="zh-CN" kern="1200" cap="none" spc="0" normalizeH="0" baseline="0" noProof="0" dirty="0" smtClean="0">
              <a:latin typeface="+mn-lt"/>
              <a:ea typeface="+mn-ea"/>
              <a:cs typeface="+mn-cs"/>
            </a:endParaRPr>
          </a:p>
          <a:p>
            <a:pPr marR="0" defTabSz="914400" eaLnBrk="1" fontAlgn="auto" hangingPunct="1">
              <a:lnSpc>
                <a:spcPts val="1000"/>
              </a:lnSpc>
              <a:spcBef>
                <a:spcPts val="0"/>
              </a:spcBef>
              <a:spcAft>
                <a:spcPts val="0"/>
              </a:spcAft>
              <a:buClrTx/>
              <a:buSzTx/>
              <a:buFontTx/>
              <a:buNone/>
              <a:defRPr/>
            </a:pPr>
            <a:endParaRPr kumimoji="0" lang="en-US" altLang="zh-CN" kern="1200" cap="none" spc="0" normalizeH="0" baseline="0" noProof="0" dirty="0" smtClean="0">
              <a:latin typeface="+mn-lt"/>
              <a:ea typeface="+mn-ea"/>
              <a:cs typeface="+mn-cs"/>
            </a:endParaRPr>
          </a:p>
          <a:p>
            <a:pPr marR="0" defTabSz="914400" eaLnBrk="1" fontAlgn="auto" hangingPunct="1">
              <a:lnSpc>
                <a:spcPts val="1000"/>
              </a:lnSpc>
              <a:spcBef>
                <a:spcPts val="0"/>
              </a:spcBef>
              <a:spcAft>
                <a:spcPts val="0"/>
              </a:spcAft>
              <a:buClrTx/>
              <a:buSzTx/>
              <a:buFontTx/>
              <a:buNone/>
              <a:defRPr/>
            </a:pPr>
            <a:endParaRPr kumimoji="0" lang="en-US" altLang="zh-CN" kern="1200" cap="none" spc="0" normalizeH="0" baseline="0" noProof="0" dirty="0" smtClean="0">
              <a:latin typeface="+mn-lt"/>
              <a:ea typeface="+mn-ea"/>
              <a:cs typeface="+mn-cs"/>
            </a:endParaRPr>
          </a:p>
          <a:p>
            <a:pPr marR="0" defTabSz="914400" eaLnBrk="1" fontAlgn="auto" hangingPunct="1">
              <a:lnSpc>
                <a:spcPts val="2800"/>
              </a:lnSpc>
              <a:spcBef>
                <a:spcPts val="0"/>
              </a:spcBef>
              <a:spcAft>
                <a:spcPts val="0"/>
              </a:spcAft>
              <a:buClrTx/>
              <a:buSzTx/>
              <a:buFontTx/>
              <a:buNone/>
              <a:tabLst>
                <a:tab pos="342900" algn="l"/>
                <a:tab pos="2235200" algn="l"/>
                <a:tab pos="2819400" algn="l"/>
                <a:tab pos="5054600" algn="l"/>
              </a:tabLst>
              <a:defRPr/>
            </a:pPr>
            <a:r>
              <a:rPr kumimoji="0" lang="en-US" altLang="zh-CN" kern="1200" cap="none" spc="0" normalizeH="0" baseline="0" noProof="0" dirty="0" smtClean="0">
                <a:latin typeface="+mn-lt"/>
                <a:ea typeface="+mn-ea"/>
                <a:cs typeface="+mn-cs"/>
              </a:rPr>
              <a:t>			</a:t>
            </a:r>
            <a:r>
              <a:rPr kumimoji="0" lang="en-US" altLang="zh-CN" sz="1595" b="1" kern="1200" cap="none" spc="0" normalizeH="0" baseline="0" noProof="0" dirty="0" smtClean="0">
                <a:solidFill>
                  <a:srgbClr val="C00000"/>
                </a:solidFill>
                <a:latin typeface="微软雅黑" panose="020B0503020204020204" charset="-122"/>
                <a:ea typeface="+mn-ea"/>
                <a:cs typeface="微软雅黑" panose="020B0503020204020204" charset="-122"/>
              </a:rPr>
              <a:t>知识库查询</a:t>
            </a:r>
            <a:endParaRPr kumimoji="0" lang="en-US" altLang="zh-CN" sz="1595" b="1" kern="1200" cap="none" spc="0" normalizeH="0" baseline="0" noProof="0" dirty="0" smtClean="0">
              <a:solidFill>
                <a:srgbClr val="C00000"/>
              </a:solidFill>
              <a:latin typeface="微软雅黑" panose="020B0503020204020204" charset="-122"/>
              <a:ea typeface="+mn-ea"/>
              <a:cs typeface="微软雅黑" panose="020B0503020204020204" charset="-122"/>
            </a:endParaRPr>
          </a:p>
        </p:txBody>
      </p:sp>
      <p:sp>
        <p:nvSpPr>
          <p:cNvPr id="54296" name="TextBox 1"/>
          <p:cNvSpPr txBox="1"/>
          <p:nvPr/>
        </p:nvSpPr>
        <p:spPr>
          <a:xfrm>
            <a:off x="1930400" y="279400"/>
            <a:ext cx="8079740" cy="1263650"/>
          </a:xfrm>
          <a:prstGeom prst="rect">
            <a:avLst/>
          </a:prstGeom>
          <a:noFill/>
          <a:ln w="9525">
            <a:noFill/>
          </a:ln>
        </p:spPr>
        <p:txBody>
          <a:bodyPr wrap="none" lIns="0" tIns="0" rIns="0">
            <a:spAutoFit/>
          </a:bodyPr>
          <a:p>
            <a:pPr defTabSz="0" eaLnBrk="1" hangingPunct="1">
              <a:lnSpc>
                <a:spcPts val="3100"/>
              </a:lnSpc>
              <a:tabLst>
                <a:tab pos="139700" algn="l"/>
              </a:tabLst>
            </a:pPr>
            <a:r>
              <a:rPr lang="en-US" altLang="zh-CN" sz="2400" b="1" dirty="0">
                <a:solidFill>
                  <a:srgbClr val="000000"/>
                </a:solidFill>
                <a:latin typeface="微软雅黑" panose="020B0503020204020204" charset="-122"/>
                <a:ea typeface="宋体" panose="02010600030101010101" pitchFamily="2" charset="-122"/>
              </a:rPr>
              <a:t>Query解析与知识图谱查询</a:t>
            </a:r>
            <a:endParaRPr lang="en-US" altLang="zh-CN" sz="2400" b="1" dirty="0">
              <a:solidFill>
                <a:srgbClr val="000000"/>
              </a:solidFill>
              <a:latin typeface="微软雅黑" panose="020B0503020204020204" charset="-122"/>
              <a:ea typeface="宋体" panose="02010600030101010101" pitchFamily="2" charset="-122"/>
            </a:endParaRPr>
          </a:p>
          <a:p>
            <a:pPr defTabSz="0" eaLnBrk="1" hangingPunct="1">
              <a:lnSpc>
                <a:spcPts val="1000"/>
              </a:lnSpc>
              <a:tabLst>
                <a:tab pos="139700" algn="l"/>
              </a:tabLst>
            </a:pPr>
            <a:endParaRPr lang="en-US" altLang="zh-CN" dirty="0">
              <a:latin typeface="Calibri" panose="020F0502020204030204" charset="0"/>
              <a:ea typeface="宋体" panose="02010600030101010101" pitchFamily="2" charset="-122"/>
            </a:endParaRPr>
          </a:p>
          <a:p>
            <a:pPr defTabSz="0" eaLnBrk="1" hangingPunct="1">
              <a:lnSpc>
                <a:spcPts val="1000"/>
              </a:lnSpc>
              <a:tabLst>
                <a:tab pos="139700" algn="l"/>
              </a:tabLst>
            </a:pPr>
            <a:endParaRPr lang="en-US" altLang="zh-CN" dirty="0">
              <a:latin typeface="Calibri" panose="020F0502020204030204" charset="0"/>
              <a:ea typeface="宋体" panose="02010600030101010101" pitchFamily="2" charset="-122"/>
            </a:endParaRPr>
          </a:p>
          <a:p>
            <a:pPr defTabSz="0" eaLnBrk="1" hangingPunct="1">
              <a:lnSpc>
                <a:spcPts val="1000"/>
              </a:lnSpc>
              <a:tabLst>
                <a:tab pos="139700" algn="l"/>
              </a:tabLst>
            </a:pPr>
            <a:endParaRPr lang="en-US" altLang="zh-CN" dirty="0">
              <a:latin typeface="Calibri" panose="020F0502020204030204" charset="0"/>
              <a:ea typeface="宋体" panose="02010600030101010101" pitchFamily="2" charset="-122"/>
            </a:endParaRPr>
          </a:p>
          <a:p>
            <a:pPr defTabSz="0" eaLnBrk="1" hangingPunct="1">
              <a:lnSpc>
                <a:spcPts val="3400"/>
              </a:lnSpc>
              <a:tabLst>
                <a:tab pos="139700" algn="l"/>
              </a:tabLst>
            </a:pPr>
            <a:r>
              <a:rPr lang="en-US" altLang="zh-CN" dirty="0">
                <a:latin typeface="Calibri" panose="020F0502020204030204" charset="0"/>
                <a:ea typeface="宋体" panose="02010600030101010101" pitchFamily="2" charset="-122"/>
              </a:rPr>
              <a:t>	</a:t>
            </a:r>
            <a:r>
              <a:rPr lang="en-US" altLang="zh-CN" sz="2400" dirty="0">
                <a:solidFill>
                  <a:srgbClr val="000000"/>
                </a:solidFill>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   </a:t>
            </a:r>
            <a:r>
              <a:rPr lang="en-US" altLang="zh-CN" sz="2400" dirty="0">
                <a:solidFill>
                  <a:srgbClr val="000000"/>
                </a:solidFill>
                <a:latin typeface="微软雅黑" panose="020B0503020204020204" charset="-122"/>
                <a:ea typeface="宋体" panose="02010600030101010101" pitchFamily="2" charset="-122"/>
              </a:rPr>
              <a:t>实体知识库查询机制：从自然语言Query到结构化知识库</a:t>
            </a:r>
            <a:endParaRPr lang="en-US" altLang="zh-CN" sz="2400" dirty="0">
              <a:solidFill>
                <a:srgbClr val="000000"/>
              </a:solidFill>
              <a:latin typeface="微软雅黑" panose="020B0503020204020204"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Freeform 3"/>
          <p:cNvSpPr/>
          <p:nvPr/>
        </p:nvSpPr>
        <p:spPr>
          <a:xfrm>
            <a:off x="2530475" y="1768475"/>
            <a:ext cx="141288" cy="366713"/>
          </a:xfrm>
          <a:custGeom>
            <a:avLst/>
            <a:gdLst>
              <a:gd name="connsiteX0" fmla="*/ 0 w 141732"/>
              <a:gd name="connsiteY0" fmla="*/ 0 h 365760"/>
              <a:gd name="connsiteX1" fmla="*/ 141732 w 141732"/>
              <a:gd name="connsiteY1" fmla="*/ 0 h 365760"/>
              <a:gd name="connsiteX2" fmla="*/ 141732 w 141732"/>
              <a:gd name="connsiteY2" fmla="*/ 365760 h 365760"/>
              <a:gd name="connsiteX3" fmla="*/ 0 w 141732"/>
              <a:gd name="connsiteY3" fmla="*/ 365760 h 365760"/>
              <a:gd name="connsiteX4" fmla="*/ 0 w 141732"/>
              <a:gd name="connsiteY4" fmla="*/ 0 h 36576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41732" h="365760">
                <a:moveTo>
                  <a:pt x="0" y="0"/>
                </a:moveTo>
                <a:lnTo>
                  <a:pt x="141732" y="0"/>
                </a:lnTo>
                <a:lnTo>
                  <a:pt x="141732" y="365760"/>
                </a:lnTo>
                <a:lnTo>
                  <a:pt x="0" y="36576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Freeform 3"/>
          <p:cNvSpPr/>
          <p:nvPr/>
        </p:nvSpPr>
        <p:spPr>
          <a:xfrm>
            <a:off x="2530475" y="4164013"/>
            <a:ext cx="141288" cy="366713"/>
          </a:xfrm>
          <a:custGeom>
            <a:avLst/>
            <a:gdLst>
              <a:gd name="connsiteX0" fmla="*/ 0 w 141732"/>
              <a:gd name="connsiteY0" fmla="*/ 0 h 365759"/>
              <a:gd name="connsiteX1" fmla="*/ 141732 w 141732"/>
              <a:gd name="connsiteY1" fmla="*/ 0 h 365759"/>
              <a:gd name="connsiteX2" fmla="*/ 141732 w 141732"/>
              <a:gd name="connsiteY2" fmla="*/ 365759 h 365759"/>
              <a:gd name="connsiteX3" fmla="*/ 0 w 141732"/>
              <a:gd name="connsiteY3" fmla="*/ 365759 h 365759"/>
              <a:gd name="connsiteX4" fmla="*/ 0 w 141732"/>
              <a:gd name="connsiteY4" fmla="*/ 0 h 3657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41732" h="365759">
                <a:moveTo>
                  <a:pt x="0" y="0"/>
                </a:moveTo>
                <a:lnTo>
                  <a:pt x="141732" y="0"/>
                </a:lnTo>
                <a:lnTo>
                  <a:pt x="141732" y="365759"/>
                </a:lnTo>
                <a:lnTo>
                  <a:pt x="0" y="365759"/>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5300" name="TextBox 1"/>
          <p:cNvSpPr txBox="1"/>
          <p:nvPr/>
        </p:nvSpPr>
        <p:spPr>
          <a:xfrm>
            <a:off x="2070100" y="1079500"/>
            <a:ext cx="5821680" cy="429895"/>
          </a:xfrm>
          <a:prstGeom prst="rect">
            <a:avLst/>
          </a:prstGeom>
          <a:noFill/>
          <a:ln w="9525">
            <a:noFill/>
          </a:ln>
        </p:spPr>
        <p:txBody>
          <a:bodyPr wrap="none" lIns="0" tIns="0" rIns="0">
            <a:spAutoFit/>
          </a:bodyPr>
          <a:p>
            <a:pPr eaLnBrk="1" hangingPunct="1">
              <a:lnSpc>
                <a:spcPts val="3000"/>
              </a:lnSpc>
            </a:pPr>
            <a:r>
              <a:rPr lang="en-US" altLang="zh-CN" sz="2400" dirty="0">
                <a:solidFill>
                  <a:srgbClr val="000000"/>
                </a:solidFill>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   </a:t>
            </a:r>
            <a:r>
              <a:rPr lang="en-US" altLang="zh-CN" sz="2400" dirty="0">
                <a:solidFill>
                  <a:srgbClr val="000000"/>
                </a:solidFill>
                <a:latin typeface="微软雅黑" panose="020B0503020204020204" charset="-122"/>
                <a:ea typeface="宋体" panose="02010600030101010101" pitchFamily="2" charset="-122"/>
              </a:rPr>
              <a:t>基于实体知识库查询结果的交互生成技术</a:t>
            </a:r>
            <a:endParaRPr lang="en-US" altLang="zh-CN" sz="2400" dirty="0">
              <a:solidFill>
                <a:srgbClr val="000000"/>
              </a:solidFill>
              <a:latin typeface="微软雅黑" panose="020B0503020204020204" charset="-122"/>
              <a:ea typeface="宋体" panose="02010600030101010101" pitchFamily="2" charset="-122"/>
            </a:endParaRPr>
          </a:p>
        </p:txBody>
      </p:sp>
      <p:sp>
        <p:nvSpPr>
          <p:cNvPr id="5" name="TextBox 1"/>
          <p:cNvSpPr txBox="1"/>
          <p:nvPr/>
        </p:nvSpPr>
        <p:spPr>
          <a:xfrm>
            <a:off x="2527300" y="1892300"/>
            <a:ext cx="6892925" cy="725170"/>
          </a:xfrm>
          <a:prstGeom prst="rect">
            <a:avLst/>
          </a:prstGeom>
          <a:noFill/>
        </p:spPr>
        <p:txBody>
          <a:bodyPr wrap="none" lIns="0" tIns="0" rIns="0" rtlCol="0">
            <a:spAutoFit/>
          </a:bodyPr>
          <a:lstStyle/>
          <a:p>
            <a:pPr marR="0" defTabSz="914400" eaLnBrk="1" fontAlgn="auto" hangingPunct="1">
              <a:lnSpc>
                <a:spcPts val="2500"/>
              </a:lnSpc>
              <a:spcBef>
                <a:spcPts val="0"/>
              </a:spcBef>
              <a:spcAft>
                <a:spcPts val="0"/>
              </a:spcAft>
              <a:buClrTx/>
              <a:buSzTx/>
              <a:buFontTx/>
              <a:buNone/>
              <a:defRPr/>
            </a:pPr>
            <a:r>
              <a:rPr kumimoji="0" lang="en-US" altLang="zh-CN" sz="2005" kern="1200" cap="none" spc="0" normalizeH="0" baseline="0" noProof="0" dirty="0" smtClean="0">
                <a:solidFill>
                  <a:srgbClr val="000000"/>
                </a:solidFill>
                <a:latin typeface="Times New Roman" panose="02020603050405020304" pitchFamily="18" charset="0"/>
                <a:ea typeface="+mn-ea"/>
                <a:cs typeface="Times New Roman" panose="02020603050405020304" pitchFamily="18" charset="0"/>
              </a:rPr>
              <a:t>–</a:t>
            </a:r>
            <a:r>
              <a:rPr kumimoji="0" lang="en-US" altLang="zh-CN" sz="2005" kern="1200" cap="none" spc="0" normalizeH="0" baseline="0" noProof="0" dirty="0" smtClean="0">
                <a:latin typeface="Times New Roman" panose="02020603050405020304" pitchFamily="18" charset="0"/>
                <a:ea typeface="+mn-ea"/>
                <a:cs typeface="Times New Roman" panose="02020603050405020304" pitchFamily="18" charset="0"/>
              </a:rPr>
              <a:t>  </a:t>
            </a:r>
            <a:r>
              <a:rPr kumimoji="0" lang="en-US" altLang="zh-CN" sz="2005" kern="1200" cap="none" spc="0" normalizeH="0" baseline="0" noProof="0" dirty="0" smtClean="0">
                <a:solidFill>
                  <a:srgbClr val="000000"/>
                </a:solidFill>
                <a:latin typeface="微软雅黑" panose="020B0503020204020204" charset="-122"/>
                <a:ea typeface="+mn-ea"/>
                <a:cs typeface="微软雅黑" panose="020B0503020204020204" charset="-122"/>
              </a:rPr>
              <a:t>综合考虑动态交互优先级与静态交互优先级，无需人工配置</a:t>
            </a:r>
            <a:endParaRPr kumimoji="0" lang="en-US" altLang="zh-CN" sz="2005" kern="1200" cap="none" spc="0" normalizeH="0" baseline="0" noProof="0" dirty="0" smtClean="0">
              <a:solidFill>
                <a:srgbClr val="000000"/>
              </a:solidFill>
              <a:latin typeface="微软雅黑" panose="020B0503020204020204" charset="-122"/>
              <a:ea typeface="+mn-ea"/>
              <a:cs typeface="微软雅黑" panose="020B0503020204020204" charset="-122"/>
            </a:endParaRPr>
          </a:p>
          <a:p>
            <a:pPr marR="0" defTabSz="914400" eaLnBrk="1" fontAlgn="auto" hangingPunct="1">
              <a:lnSpc>
                <a:spcPts val="2800"/>
              </a:lnSpc>
              <a:spcBef>
                <a:spcPts val="0"/>
              </a:spcBef>
              <a:spcAft>
                <a:spcPts val="0"/>
              </a:spcAft>
              <a:buClrTx/>
              <a:buSzTx/>
              <a:buFontTx/>
              <a:buNone/>
              <a:defRPr/>
            </a:pPr>
            <a:r>
              <a:rPr kumimoji="0" lang="en-US" altLang="zh-CN" sz="2005" kern="1200" cap="none" spc="0" normalizeH="0" baseline="0" noProof="0" dirty="0" smtClean="0">
                <a:solidFill>
                  <a:srgbClr val="000000"/>
                </a:solidFill>
                <a:latin typeface="Times New Roman" panose="02020603050405020304" pitchFamily="18" charset="0"/>
                <a:ea typeface="+mn-ea"/>
                <a:cs typeface="Times New Roman" panose="02020603050405020304" pitchFamily="18" charset="0"/>
              </a:rPr>
              <a:t>–</a:t>
            </a:r>
            <a:r>
              <a:rPr kumimoji="0" lang="en-US" altLang="zh-CN" sz="2005" kern="1200" cap="none" spc="0" normalizeH="0" baseline="0" noProof="0" dirty="0" smtClean="0">
                <a:latin typeface="Times New Roman" panose="02020603050405020304" pitchFamily="18" charset="0"/>
                <a:ea typeface="+mn-ea"/>
                <a:cs typeface="Times New Roman" panose="02020603050405020304" pitchFamily="18" charset="0"/>
              </a:rPr>
              <a:t>  </a:t>
            </a:r>
            <a:r>
              <a:rPr kumimoji="0" lang="en-US" altLang="zh-CN" sz="2005" b="1" kern="1200" cap="none" spc="0" normalizeH="0" baseline="0" noProof="0" dirty="0" smtClean="0">
                <a:solidFill>
                  <a:srgbClr val="000000"/>
                </a:solidFill>
                <a:latin typeface="微软雅黑" panose="020B0503020204020204" charset="-122"/>
                <a:ea typeface="+mn-ea"/>
                <a:cs typeface="微软雅黑" panose="020B0503020204020204" charset="-122"/>
              </a:rPr>
              <a:t>动态交互优先级</a:t>
            </a:r>
            <a:endParaRPr kumimoji="0" lang="en-US" altLang="zh-CN" sz="2005" b="1" kern="1200" cap="none" spc="0" normalizeH="0" baseline="0" noProof="0" dirty="0" smtClean="0">
              <a:solidFill>
                <a:srgbClr val="000000"/>
              </a:solidFill>
              <a:latin typeface="微软雅黑" panose="020B0503020204020204" charset="-122"/>
              <a:ea typeface="+mn-ea"/>
              <a:cs typeface="微软雅黑" panose="020B0503020204020204" charset="-122"/>
            </a:endParaRPr>
          </a:p>
        </p:txBody>
      </p:sp>
      <p:sp>
        <p:nvSpPr>
          <p:cNvPr id="55302" name="TextBox 1"/>
          <p:cNvSpPr txBox="1"/>
          <p:nvPr/>
        </p:nvSpPr>
        <p:spPr>
          <a:xfrm>
            <a:off x="2984500" y="2603500"/>
            <a:ext cx="7338060" cy="340360"/>
          </a:xfrm>
          <a:prstGeom prst="rect">
            <a:avLst/>
          </a:prstGeom>
          <a:noFill/>
          <a:ln w="9525">
            <a:noFill/>
          </a:ln>
        </p:spPr>
        <p:txBody>
          <a:bodyPr wrap="none" lIns="0" tIns="0" rIns="0">
            <a:spAutoFit/>
          </a:bodyPr>
          <a:p>
            <a:pPr eaLnBrk="1" hangingPunct="1">
              <a:lnSpc>
                <a:spcPts val="2300"/>
              </a:lnSpc>
            </a:pPr>
            <a:r>
              <a:rPr lang="en-US" altLang="zh-CN" dirty="0">
                <a:solidFill>
                  <a:srgbClr val="000000"/>
                </a:solidFill>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   </a:t>
            </a:r>
            <a:r>
              <a:rPr lang="en-US" altLang="zh-CN" dirty="0">
                <a:solidFill>
                  <a:srgbClr val="000000"/>
                </a:solidFill>
                <a:latin typeface="微软雅黑" panose="020B0503020204020204" charset="-122"/>
                <a:ea typeface="宋体" panose="02010600030101010101" pitchFamily="2" charset="-122"/>
              </a:rPr>
              <a:t>基于知识库返回结果自动统计计算出对当前搜索结果数据集“切分度”</a:t>
            </a:r>
            <a:endParaRPr lang="en-US" altLang="zh-CN" dirty="0">
              <a:solidFill>
                <a:srgbClr val="000000"/>
              </a:solidFill>
              <a:latin typeface="微软雅黑" panose="020B0503020204020204" charset="-122"/>
              <a:ea typeface="宋体" panose="02010600030101010101" pitchFamily="2" charset="-122"/>
            </a:endParaRPr>
          </a:p>
        </p:txBody>
      </p:sp>
      <p:sp>
        <p:nvSpPr>
          <p:cNvPr id="55303" name="TextBox 1"/>
          <p:cNvSpPr txBox="1"/>
          <p:nvPr/>
        </p:nvSpPr>
        <p:spPr>
          <a:xfrm>
            <a:off x="3213100" y="2882900"/>
            <a:ext cx="2971800" cy="340360"/>
          </a:xfrm>
          <a:prstGeom prst="rect">
            <a:avLst/>
          </a:prstGeom>
          <a:noFill/>
          <a:ln w="9525">
            <a:noFill/>
          </a:ln>
        </p:spPr>
        <p:txBody>
          <a:bodyPr wrap="none" lIns="0" tIns="0" rIns="0">
            <a:spAutoFit/>
          </a:bodyPr>
          <a:p>
            <a:pPr eaLnBrk="1" hangingPunct="1">
              <a:lnSpc>
                <a:spcPts val="2300"/>
              </a:lnSpc>
            </a:pPr>
            <a:r>
              <a:rPr lang="en-US" altLang="zh-CN" dirty="0">
                <a:solidFill>
                  <a:srgbClr val="000000"/>
                </a:solidFill>
                <a:latin typeface="微软雅黑" panose="020B0503020204020204" charset="-122"/>
                <a:ea typeface="宋体" panose="02010600030101010101" pitchFamily="2" charset="-122"/>
              </a:rPr>
              <a:t>最好的知识库属性作为交互点</a:t>
            </a:r>
            <a:endParaRPr lang="en-US" altLang="zh-CN" dirty="0">
              <a:solidFill>
                <a:srgbClr val="000000"/>
              </a:solidFill>
              <a:latin typeface="微软雅黑" panose="020B0503020204020204" charset="-122"/>
              <a:ea typeface="宋体" panose="02010600030101010101" pitchFamily="2" charset="-122"/>
            </a:endParaRPr>
          </a:p>
        </p:txBody>
      </p:sp>
      <p:sp>
        <p:nvSpPr>
          <p:cNvPr id="8" name="TextBox 1"/>
          <p:cNvSpPr txBox="1"/>
          <p:nvPr/>
        </p:nvSpPr>
        <p:spPr>
          <a:xfrm>
            <a:off x="2527300" y="3200400"/>
            <a:ext cx="2042795" cy="379095"/>
          </a:xfrm>
          <a:prstGeom prst="rect">
            <a:avLst/>
          </a:prstGeom>
          <a:noFill/>
        </p:spPr>
        <p:txBody>
          <a:bodyPr wrap="none" lIns="0" tIns="0" rIns="0" rtlCol="0">
            <a:spAutoFit/>
          </a:bodyPr>
          <a:lstStyle/>
          <a:p>
            <a:pPr marR="0" defTabSz="914400" eaLnBrk="1" fontAlgn="auto" hangingPunct="1">
              <a:lnSpc>
                <a:spcPts val="2600"/>
              </a:lnSpc>
              <a:spcBef>
                <a:spcPts val="0"/>
              </a:spcBef>
              <a:spcAft>
                <a:spcPts val="0"/>
              </a:spcAft>
              <a:buClrTx/>
              <a:buSzTx/>
              <a:buFontTx/>
              <a:buNone/>
              <a:defRPr/>
            </a:pPr>
            <a:r>
              <a:rPr kumimoji="0" lang="en-US" altLang="zh-CN" sz="2005" kern="1200" cap="none" spc="0" normalizeH="0" baseline="0" noProof="0" dirty="0" smtClean="0">
                <a:solidFill>
                  <a:srgbClr val="000000"/>
                </a:solidFill>
                <a:latin typeface="Times New Roman" panose="02020603050405020304" pitchFamily="18" charset="0"/>
                <a:ea typeface="+mn-ea"/>
                <a:cs typeface="Times New Roman" panose="02020603050405020304" pitchFamily="18" charset="0"/>
              </a:rPr>
              <a:t>–</a:t>
            </a:r>
            <a:r>
              <a:rPr kumimoji="0" lang="en-US" altLang="zh-CN" sz="2005" kern="1200" cap="none" spc="0" normalizeH="0" baseline="0" noProof="0" dirty="0" smtClean="0">
                <a:latin typeface="Times New Roman" panose="02020603050405020304" pitchFamily="18" charset="0"/>
                <a:ea typeface="+mn-ea"/>
                <a:cs typeface="Times New Roman" panose="02020603050405020304" pitchFamily="18" charset="0"/>
              </a:rPr>
              <a:t>  </a:t>
            </a:r>
            <a:r>
              <a:rPr kumimoji="0" lang="en-US" altLang="zh-CN" sz="2005" b="1" kern="1200" cap="none" spc="0" normalizeH="0" baseline="0" noProof="0" dirty="0" smtClean="0">
                <a:solidFill>
                  <a:srgbClr val="000000"/>
                </a:solidFill>
                <a:latin typeface="微软雅黑" panose="020B0503020204020204" charset="-122"/>
                <a:ea typeface="+mn-ea"/>
                <a:cs typeface="微软雅黑" panose="020B0503020204020204" charset="-122"/>
              </a:rPr>
              <a:t>静态交互优先级</a:t>
            </a:r>
            <a:endParaRPr kumimoji="0" lang="en-US" altLang="zh-CN" sz="2005" b="1" kern="1200" cap="none" spc="0" normalizeH="0" baseline="0" noProof="0" dirty="0" smtClean="0">
              <a:solidFill>
                <a:srgbClr val="000000"/>
              </a:solidFill>
              <a:latin typeface="微软雅黑" panose="020B0503020204020204" charset="-122"/>
              <a:ea typeface="+mn-ea"/>
              <a:cs typeface="微软雅黑" panose="020B0503020204020204" charset="-122"/>
            </a:endParaRPr>
          </a:p>
        </p:txBody>
      </p:sp>
      <p:sp>
        <p:nvSpPr>
          <p:cNvPr id="55305" name="TextBox 1"/>
          <p:cNvSpPr txBox="1"/>
          <p:nvPr/>
        </p:nvSpPr>
        <p:spPr>
          <a:xfrm>
            <a:off x="2984500" y="3568700"/>
            <a:ext cx="6423660" cy="340360"/>
          </a:xfrm>
          <a:prstGeom prst="rect">
            <a:avLst/>
          </a:prstGeom>
          <a:noFill/>
          <a:ln w="9525">
            <a:noFill/>
          </a:ln>
        </p:spPr>
        <p:txBody>
          <a:bodyPr wrap="none" lIns="0" tIns="0" rIns="0">
            <a:spAutoFit/>
          </a:bodyPr>
          <a:p>
            <a:pPr eaLnBrk="1" hangingPunct="1">
              <a:lnSpc>
                <a:spcPts val="2300"/>
              </a:lnSpc>
            </a:pPr>
            <a:r>
              <a:rPr lang="en-US" altLang="zh-CN" dirty="0">
                <a:solidFill>
                  <a:srgbClr val="000000"/>
                </a:solidFill>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   </a:t>
            </a:r>
            <a:r>
              <a:rPr lang="en-US" altLang="zh-CN" dirty="0">
                <a:solidFill>
                  <a:srgbClr val="000000"/>
                </a:solidFill>
                <a:latin typeface="微软雅黑" panose="020B0503020204020204" charset="-122"/>
                <a:ea typeface="宋体" panose="02010600030101010101" pitchFamily="2" charset="-122"/>
              </a:rPr>
              <a:t>基本假设：在用户日志中被经常搜索的属性是更为重要的属性</a:t>
            </a:r>
            <a:endParaRPr lang="en-US" altLang="zh-CN" dirty="0">
              <a:solidFill>
                <a:srgbClr val="000000"/>
              </a:solidFill>
              <a:latin typeface="微软雅黑" panose="020B0503020204020204" charset="-122"/>
              <a:ea typeface="宋体" panose="02010600030101010101" pitchFamily="2" charset="-122"/>
            </a:endParaRPr>
          </a:p>
        </p:txBody>
      </p:sp>
      <p:sp>
        <p:nvSpPr>
          <p:cNvPr id="10" name="TextBox 1"/>
          <p:cNvSpPr txBox="1"/>
          <p:nvPr/>
        </p:nvSpPr>
        <p:spPr>
          <a:xfrm>
            <a:off x="2527300" y="4267200"/>
            <a:ext cx="1021715" cy="365760"/>
          </a:xfrm>
          <a:prstGeom prst="rect">
            <a:avLst/>
          </a:prstGeom>
          <a:noFill/>
        </p:spPr>
        <p:txBody>
          <a:bodyPr wrap="none" lIns="0" tIns="0" rIns="0" rtlCol="0">
            <a:spAutoFit/>
          </a:bodyPr>
          <a:lstStyle/>
          <a:p>
            <a:pPr marR="0" defTabSz="914400" eaLnBrk="1" fontAlgn="auto" hangingPunct="1">
              <a:lnSpc>
                <a:spcPts val="2500"/>
              </a:lnSpc>
              <a:spcBef>
                <a:spcPts val="0"/>
              </a:spcBef>
              <a:spcAft>
                <a:spcPts val="0"/>
              </a:spcAft>
              <a:buClrTx/>
              <a:buSzTx/>
              <a:buFontTx/>
              <a:buNone/>
              <a:defRPr/>
            </a:pPr>
            <a:r>
              <a:rPr kumimoji="0" lang="en-US" altLang="zh-CN" sz="2005" kern="1200" cap="none" spc="0" normalizeH="0" baseline="0" noProof="0" dirty="0" smtClean="0">
                <a:solidFill>
                  <a:srgbClr val="000000"/>
                </a:solidFill>
                <a:latin typeface="Times New Roman" panose="02020603050405020304" pitchFamily="18" charset="0"/>
                <a:ea typeface="+mn-ea"/>
                <a:cs typeface="Times New Roman" panose="02020603050405020304" pitchFamily="18" charset="0"/>
              </a:rPr>
              <a:t>–</a:t>
            </a:r>
            <a:r>
              <a:rPr kumimoji="0" lang="en-US" altLang="zh-CN" sz="2005" kern="1200" cap="none" spc="0" normalizeH="0" baseline="0" noProof="0" dirty="0" smtClean="0">
                <a:latin typeface="Times New Roman" panose="02020603050405020304" pitchFamily="18" charset="0"/>
                <a:ea typeface="+mn-ea"/>
                <a:cs typeface="Times New Roman" panose="02020603050405020304" pitchFamily="18" charset="0"/>
              </a:rPr>
              <a:t>  </a:t>
            </a:r>
            <a:r>
              <a:rPr kumimoji="0" lang="en-US" altLang="zh-CN" sz="2005" kern="1200" cap="none" spc="0" normalizeH="0" baseline="0" noProof="0" dirty="0" smtClean="0">
                <a:solidFill>
                  <a:srgbClr val="000000"/>
                </a:solidFill>
                <a:latin typeface="微软雅黑" panose="020B0503020204020204" charset="-122"/>
                <a:ea typeface="+mn-ea"/>
                <a:cs typeface="微软雅黑" panose="020B0503020204020204" charset="-122"/>
              </a:rPr>
              <a:t>例子：</a:t>
            </a:r>
            <a:endParaRPr kumimoji="0" lang="en-US" altLang="zh-CN" sz="2005" kern="1200" cap="none" spc="0" normalizeH="0" baseline="0" noProof="0" dirty="0" smtClean="0">
              <a:solidFill>
                <a:srgbClr val="000000"/>
              </a:solidFill>
              <a:latin typeface="微软雅黑" panose="020B0503020204020204" charset="-122"/>
              <a:ea typeface="+mn-ea"/>
              <a:cs typeface="微软雅黑" panose="020B0503020204020204" charset="-122"/>
            </a:endParaRPr>
          </a:p>
        </p:txBody>
      </p:sp>
      <p:sp>
        <p:nvSpPr>
          <p:cNvPr id="55307" name="TextBox 1"/>
          <p:cNvSpPr txBox="1"/>
          <p:nvPr/>
        </p:nvSpPr>
        <p:spPr>
          <a:xfrm>
            <a:off x="2984500" y="4635500"/>
            <a:ext cx="3168015" cy="340360"/>
          </a:xfrm>
          <a:prstGeom prst="rect">
            <a:avLst/>
          </a:prstGeom>
          <a:noFill/>
          <a:ln w="9525">
            <a:noFill/>
          </a:ln>
        </p:spPr>
        <p:txBody>
          <a:bodyPr wrap="none" lIns="0" tIns="0" rIns="0">
            <a:spAutoFit/>
          </a:bodyPr>
          <a:p>
            <a:pPr eaLnBrk="1" hangingPunct="1">
              <a:lnSpc>
                <a:spcPts val="2300"/>
              </a:lnSpc>
            </a:pPr>
            <a:r>
              <a:rPr lang="en-US" altLang="zh-CN" dirty="0">
                <a:solidFill>
                  <a:srgbClr val="000000"/>
                </a:solidFill>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   </a:t>
            </a:r>
            <a:r>
              <a:rPr lang="en-US" altLang="zh-CN" dirty="0">
                <a:solidFill>
                  <a:srgbClr val="000000"/>
                </a:solidFill>
                <a:latin typeface="微软雅黑" panose="020B0503020204020204" charset="-122"/>
                <a:ea typeface="宋体" panose="02010600030101010101" pitchFamily="2" charset="-122"/>
              </a:rPr>
              <a:t>查询：</a:t>
            </a:r>
            <a:r>
              <a:rPr lang="en-US" altLang="zh-CN" dirty="0">
                <a:solidFill>
                  <a:srgbClr val="376092"/>
                </a:solidFill>
                <a:latin typeface="微软雅黑" panose="020B0503020204020204" charset="-122"/>
                <a:ea typeface="宋体" panose="02010600030101010101" pitchFamily="2" charset="-122"/>
              </a:rPr>
              <a:t>630分能考上什么大学</a:t>
            </a:r>
            <a:endParaRPr lang="en-US" altLang="zh-CN" dirty="0">
              <a:solidFill>
                <a:srgbClr val="376092"/>
              </a:solidFill>
              <a:latin typeface="微软雅黑" panose="020B0503020204020204" charset="-122"/>
              <a:ea typeface="宋体" panose="02010600030101010101" pitchFamily="2" charset="-122"/>
            </a:endParaRPr>
          </a:p>
        </p:txBody>
      </p:sp>
      <p:sp>
        <p:nvSpPr>
          <p:cNvPr id="55308" name="TextBox 1"/>
          <p:cNvSpPr txBox="1"/>
          <p:nvPr/>
        </p:nvSpPr>
        <p:spPr>
          <a:xfrm>
            <a:off x="2984500" y="4965700"/>
            <a:ext cx="7109460" cy="340360"/>
          </a:xfrm>
          <a:prstGeom prst="rect">
            <a:avLst/>
          </a:prstGeom>
          <a:noFill/>
          <a:ln w="9525">
            <a:noFill/>
          </a:ln>
        </p:spPr>
        <p:txBody>
          <a:bodyPr wrap="none" lIns="0" tIns="0" rIns="0">
            <a:spAutoFit/>
          </a:bodyPr>
          <a:p>
            <a:pPr eaLnBrk="1" hangingPunct="1">
              <a:lnSpc>
                <a:spcPts val="2300"/>
              </a:lnSpc>
            </a:pPr>
            <a:r>
              <a:rPr lang="en-US" altLang="zh-CN" dirty="0">
                <a:solidFill>
                  <a:srgbClr val="000000"/>
                </a:solidFill>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   </a:t>
            </a:r>
            <a:r>
              <a:rPr lang="en-US" altLang="zh-CN" dirty="0">
                <a:solidFill>
                  <a:srgbClr val="000000"/>
                </a:solidFill>
                <a:latin typeface="微软雅黑" panose="020B0503020204020204" charset="-122"/>
                <a:ea typeface="宋体" panose="02010600030101010101" pitchFamily="2" charset="-122"/>
              </a:rPr>
              <a:t>（分析：分数线的“省份”属性对当前数据表的切分度最好，且高频</a:t>
            </a:r>
            <a:endParaRPr lang="en-US" altLang="zh-CN" dirty="0">
              <a:solidFill>
                <a:srgbClr val="000000"/>
              </a:solidFill>
              <a:latin typeface="微软雅黑" panose="020B0503020204020204" charset="-122"/>
              <a:ea typeface="宋体" panose="02010600030101010101" pitchFamily="2" charset="-122"/>
            </a:endParaRPr>
          </a:p>
        </p:txBody>
      </p:sp>
      <p:sp>
        <p:nvSpPr>
          <p:cNvPr id="55309" name="TextBox 1"/>
          <p:cNvSpPr txBox="1"/>
          <p:nvPr/>
        </p:nvSpPr>
        <p:spPr>
          <a:xfrm>
            <a:off x="3213100" y="5232400"/>
            <a:ext cx="3834765" cy="340360"/>
          </a:xfrm>
          <a:prstGeom prst="rect">
            <a:avLst/>
          </a:prstGeom>
          <a:noFill/>
          <a:ln w="9525">
            <a:noFill/>
          </a:ln>
        </p:spPr>
        <p:txBody>
          <a:bodyPr wrap="none" lIns="0" tIns="0" rIns="0">
            <a:spAutoFit/>
          </a:bodyPr>
          <a:p>
            <a:pPr eaLnBrk="1" hangingPunct="1">
              <a:lnSpc>
                <a:spcPts val="2300"/>
              </a:lnSpc>
            </a:pPr>
            <a:r>
              <a:rPr lang="en-US" altLang="zh-CN" dirty="0">
                <a:solidFill>
                  <a:srgbClr val="000000"/>
                </a:solidFill>
                <a:latin typeface="微软雅黑" panose="020B0503020204020204" charset="-122"/>
                <a:ea typeface="宋体" panose="02010600030101010101" pitchFamily="2" charset="-122"/>
              </a:rPr>
              <a:t>出现在高考类分数线相关的query中）</a:t>
            </a:r>
            <a:endParaRPr lang="en-US" altLang="zh-CN" dirty="0">
              <a:solidFill>
                <a:srgbClr val="000000"/>
              </a:solidFill>
              <a:latin typeface="微软雅黑" panose="020B0503020204020204" charset="-122"/>
              <a:ea typeface="宋体" panose="02010600030101010101" pitchFamily="2" charset="-122"/>
            </a:endParaRPr>
          </a:p>
        </p:txBody>
      </p:sp>
      <p:sp>
        <p:nvSpPr>
          <p:cNvPr id="14" name="TextBox 1"/>
          <p:cNvSpPr txBox="1"/>
          <p:nvPr/>
        </p:nvSpPr>
        <p:spPr>
          <a:xfrm>
            <a:off x="2984500" y="5575300"/>
            <a:ext cx="2583815" cy="365760"/>
          </a:xfrm>
          <a:prstGeom prst="rect">
            <a:avLst/>
          </a:prstGeom>
          <a:noFill/>
        </p:spPr>
        <p:txBody>
          <a:bodyPr wrap="none" lIns="0" tIns="0" rIns="0" rtlCol="0">
            <a:spAutoFit/>
          </a:bodyPr>
          <a:lstStyle/>
          <a:p>
            <a:pPr marR="0" defTabSz="914400" eaLnBrk="1" fontAlgn="auto" hangingPunct="1">
              <a:lnSpc>
                <a:spcPts val="2500"/>
              </a:lnSpc>
              <a:spcBef>
                <a:spcPts val="0"/>
              </a:spcBef>
              <a:spcAft>
                <a:spcPts val="0"/>
              </a:spcAft>
              <a:buClrTx/>
              <a:buSzTx/>
              <a:buFontTx/>
              <a:buNone/>
              <a:defRPr/>
            </a:pPr>
            <a:r>
              <a:rPr kumimoji="0" lang="en-US" altLang="zh-CN" sz="2005" kern="1200" cap="none" spc="0" normalizeH="0" baseline="0" noProof="0" dirty="0" smtClean="0">
                <a:solidFill>
                  <a:srgbClr val="000000"/>
                </a:solidFill>
                <a:latin typeface="Times New Roman" panose="02020603050405020304" pitchFamily="18" charset="0"/>
                <a:ea typeface="+mn-ea"/>
                <a:cs typeface="Times New Roman" panose="02020603050405020304" pitchFamily="18" charset="0"/>
              </a:rPr>
              <a:t>•</a:t>
            </a:r>
            <a:r>
              <a:rPr kumimoji="0" lang="en-US" altLang="zh-CN" sz="2005" kern="1200" cap="none" spc="0" normalizeH="0" baseline="0" noProof="0" dirty="0" smtClean="0">
                <a:latin typeface="Times New Roman" panose="02020603050405020304" pitchFamily="18" charset="0"/>
                <a:ea typeface="+mn-ea"/>
                <a:cs typeface="Times New Roman" panose="02020603050405020304" pitchFamily="18" charset="0"/>
              </a:rPr>
              <a:t>  </a:t>
            </a:r>
            <a:r>
              <a:rPr kumimoji="0" lang="en-US" altLang="zh-CN" sz="2005" kern="1200" cap="none" spc="0" normalizeH="0" baseline="0" noProof="0" dirty="0" smtClean="0">
                <a:solidFill>
                  <a:srgbClr val="000000"/>
                </a:solidFill>
                <a:latin typeface="微软雅黑" panose="020B0503020204020204" charset="-122"/>
                <a:ea typeface="+mn-ea"/>
                <a:cs typeface="微软雅黑" panose="020B0503020204020204" charset="-122"/>
              </a:rPr>
              <a:t>交互：</a:t>
            </a:r>
            <a:r>
              <a:rPr kumimoji="0" lang="en-US" altLang="zh-CN" kern="1200" cap="none" spc="0" normalizeH="0" baseline="0" noProof="0" dirty="0" smtClean="0">
                <a:solidFill>
                  <a:srgbClr val="376092"/>
                </a:solidFill>
                <a:latin typeface="微软雅黑" panose="020B0503020204020204" charset="-122"/>
                <a:ea typeface="+mn-ea"/>
                <a:cs typeface="微软雅黑" panose="020B0503020204020204" charset="-122"/>
              </a:rPr>
              <a:t>哪个省份的呢？</a:t>
            </a:r>
            <a:endParaRPr kumimoji="0" lang="en-US" altLang="zh-CN" kern="1200" cap="none" spc="0" normalizeH="0" baseline="0" noProof="0" dirty="0" smtClean="0">
              <a:solidFill>
                <a:srgbClr val="376092"/>
              </a:solidFill>
              <a:latin typeface="微软雅黑" panose="020B0503020204020204" charset="-122"/>
              <a:ea typeface="+mn-ea"/>
              <a:cs typeface="微软雅黑" panose="020B0503020204020204" charset="-122"/>
            </a:endParaRPr>
          </a:p>
        </p:txBody>
      </p:sp>
      <p:sp>
        <p:nvSpPr>
          <p:cNvPr id="55311" name="TextBox 1"/>
          <p:cNvSpPr txBox="1"/>
          <p:nvPr/>
        </p:nvSpPr>
        <p:spPr>
          <a:xfrm>
            <a:off x="1930400" y="254000"/>
            <a:ext cx="3978910" cy="443230"/>
          </a:xfrm>
          <a:prstGeom prst="rect">
            <a:avLst/>
          </a:prstGeom>
          <a:noFill/>
          <a:ln w="9525">
            <a:noFill/>
          </a:ln>
        </p:spPr>
        <p:txBody>
          <a:bodyPr wrap="none" lIns="0" tIns="0" rIns="0">
            <a:spAutoFit/>
          </a:bodyPr>
          <a:p>
            <a:pPr eaLnBrk="1" hangingPunct="1">
              <a:lnSpc>
                <a:spcPts val="3100"/>
              </a:lnSpc>
            </a:pPr>
            <a:r>
              <a:rPr lang="en-US" altLang="zh-CN" sz="2400" b="1" dirty="0">
                <a:solidFill>
                  <a:srgbClr val="000000"/>
                </a:solidFill>
                <a:latin typeface="微软雅黑" panose="020B0503020204020204" charset="-122"/>
                <a:ea typeface="宋体" panose="02010600030101010101" pitchFamily="2" charset="-122"/>
              </a:rPr>
              <a:t>基于知识图谱的多轮交互技术</a:t>
            </a:r>
            <a:endParaRPr lang="en-US" altLang="zh-CN" sz="2400" b="1" dirty="0">
              <a:solidFill>
                <a:srgbClr val="000000"/>
              </a:solidFill>
              <a:latin typeface="微软雅黑" panose="020B0503020204020204"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6322" name="Picture 3"/>
          <p:cNvPicPr>
            <a:picLocks noChangeAspect="1"/>
          </p:cNvPicPr>
          <p:nvPr/>
        </p:nvPicPr>
        <p:blipFill>
          <a:blip r:embed="rId1"/>
          <a:stretch>
            <a:fillRect/>
          </a:stretch>
        </p:blipFill>
        <p:spPr>
          <a:xfrm>
            <a:off x="1549400" y="1257300"/>
            <a:ext cx="2959100" cy="5245100"/>
          </a:xfrm>
          <a:prstGeom prst="rect">
            <a:avLst/>
          </a:prstGeom>
          <a:noFill/>
          <a:ln w="9525">
            <a:noFill/>
          </a:ln>
        </p:spPr>
      </p:pic>
      <p:pic>
        <p:nvPicPr>
          <p:cNvPr id="56323" name="Picture 3"/>
          <p:cNvPicPr>
            <a:picLocks noChangeAspect="1"/>
          </p:cNvPicPr>
          <p:nvPr/>
        </p:nvPicPr>
        <p:blipFill>
          <a:blip r:embed="rId2"/>
          <a:stretch>
            <a:fillRect/>
          </a:stretch>
        </p:blipFill>
        <p:spPr>
          <a:xfrm>
            <a:off x="4572000" y="1257300"/>
            <a:ext cx="2946400" cy="5207000"/>
          </a:xfrm>
          <a:prstGeom prst="rect">
            <a:avLst/>
          </a:prstGeom>
          <a:noFill/>
          <a:ln w="9525">
            <a:noFill/>
          </a:ln>
        </p:spPr>
      </p:pic>
      <p:pic>
        <p:nvPicPr>
          <p:cNvPr id="56324" name="Picture 3"/>
          <p:cNvPicPr>
            <a:picLocks noChangeAspect="1"/>
          </p:cNvPicPr>
          <p:nvPr/>
        </p:nvPicPr>
        <p:blipFill>
          <a:blip r:embed="rId3"/>
          <a:stretch>
            <a:fillRect/>
          </a:stretch>
        </p:blipFill>
        <p:spPr>
          <a:xfrm>
            <a:off x="7594600" y="1257300"/>
            <a:ext cx="2946400" cy="5207000"/>
          </a:xfrm>
          <a:prstGeom prst="rect">
            <a:avLst/>
          </a:prstGeom>
          <a:noFill/>
          <a:ln w="9525">
            <a:noFill/>
          </a:ln>
        </p:spPr>
      </p:pic>
      <p:sp>
        <p:nvSpPr>
          <p:cNvPr id="56325" name="TextBox 1"/>
          <p:cNvSpPr txBox="1"/>
          <p:nvPr/>
        </p:nvSpPr>
        <p:spPr>
          <a:xfrm>
            <a:off x="1714500" y="863600"/>
            <a:ext cx="2014855" cy="340360"/>
          </a:xfrm>
          <a:prstGeom prst="rect">
            <a:avLst/>
          </a:prstGeom>
          <a:noFill/>
          <a:ln w="9525">
            <a:noFill/>
          </a:ln>
        </p:spPr>
        <p:txBody>
          <a:bodyPr wrap="none" lIns="0" tIns="0" rIns="0">
            <a:spAutoFit/>
          </a:bodyPr>
          <a:p>
            <a:pPr eaLnBrk="1" hangingPunct="1">
              <a:lnSpc>
                <a:spcPts val="2300"/>
              </a:lnSpc>
            </a:pPr>
            <a:r>
              <a:rPr lang="en-US" altLang="zh-CN" dirty="0">
                <a:solidFill>
                  <a:srgbClr val="FF0000"/>
                </a:solidFill>
                <a:latin typeface="微软雅黑" panose="020B0503020204020204" charset="-122"/>
                <a:ea typeface="宋体" panose="02010600030101010101" pitchFamily="2" charset="-122"/>
              </a:rPr>
              <a:t>Q：北京大学分数线</a:t>
            </a:r>
            <a:endParaRPr lang="en-US" altLang="zh-CN" dirty="0">
              <a:solidFill>
                <a:srgbClr val="FF0000"/>
              </a:solidFill>
              <a:latin typeface="微软雅黑" panose="020B0503020204020204" charset="-122"/>
              <a:ea typeface="宋体" panose="02010600030101010101" pitchFamily="2" charset="-122"/>
            </a:endParaRPr>
          </a:p>
        </p:txBody>
      </p:sp>
      <p:sp>
        <p:nvSpPr>
          <p:cNvPr id="56326" name="TextBox 1"/>
          <p:cNvSpPr txBox="1"/>
          <p:nvPr/>
        </p:nvSpPr>
        <p:spPr>
          <a:xfrm>
            <a:off x="4813300" y="863600"/>
            <a:ext cx="1560195" cy="340360"/>
          </a:xfrm>
          <a:prstGeom prst="rect">
            <a:avLst/>
          </a:prstGeom>
          <a:noFill/>
          <a:ln w="9525">
            <a:noFill/>
          </a:ln>
        </p:spPr>
        <p:txBody>
          <a:bodyPr wrap="none" lIns="0" tIns="0" rIns="0">
            <a:spAutoFit/>
          </a:bodyPr>
          <a:p>
            <a:pPr eaLnBrk="1" hangingPunct="1">
              <a:lnSpc>
                <a:spcPts val="2300"/>
              </a:lnSpc>
            </a:pPr>
            <a:r>
              <a:rPr lang="en-US" altLang="zh-CN" dirty="0">
                <a:solidFill>
                  <a:srgbClr val="FF0000"/>
                </a:solidFill>
                <a:latin typeface="微软雅黑" panose="020B0503020204020204" charset="-122"/>
                <a:ea typeface="宋体" panose="02010600030101010101" pitchFamily="2" charset="-122"/>
              </a:rPr>
              <a:t>Q：那清华</a:t>
            </a:r>
            <a:r>
              <a:rPr lang="en-US" altLang="zh-CN" b="1" dirty="0">
                <a:solidFill>
                  <a:srgbClr val="558ED5"/>
                </a:solidFill>
                <a:latin typeface="微软雅黑" panose="020B0503020204020204" charset="-122"/>
                <a:ea typeface="宋体" panose="02010600030101010101" pitchFamily="2" charset="-122"/>
              </a:rPr>
              <a:t>的呢</a:t>
            </a:r>
            <a:endParaRPr lang="en-US" altLang="zh-CN" b="1" dirty="0">
              <a:solidFill>
                <a:srgbClr val="558ED5"/>
              </a:solidFill>
              <a:latin typeface="微软雅黑" panose="020B0503020204020204" charset="-122"/>
              <a:ea typeface="宋体" panose="02010600030101010101" pitchFamily="2" charset="-122"/>
            </a:endParaRPr>
          </a:p>
        </p:txBody>
      </p:sp>
      <p:sp>
        <p:nvSpPr>
          <p:cNvPr id="56327" name="TextBox 1"/>
          <p:cNvSpPr txBox="1"/>
          <p:nvPr/>
        </p:nvSpPr>
        <p:spPr>
          <a:xfrm>
            <a:off x="7759700" y="863600"/>
            <a:ext cx="2016125" cy="340360"/>
          </a:xfrm>
          <a:prstGeom prst="rect">
            <a:avLst/>
          </a:prstGeom>
          <a:noFill/>
          <a:ln w="9525">
            <a:noFill/>
          </a:ln>
        </p:spPr>
        <p:txBody>
          <a:bodyPr wrap="none" lIns="0" tIns="0" rIns="0">
            <a:spAutoFit/>
          </a:bodyPr>
          <a:p>
            <a:pPr eaLnBrk="1" hangingPunct="1">
              <a:lnSpc>
                <a:spcPts val="2300"/>
              </a:lnSpc>
            </a:pPr>
            <a:r>
              <a:rPr lang="en-US" altLang="zh-CN" dirty="0">
                <a:solidFill>
                  <a:srgbClr val="FF0000"/>
                </a:solidFill>
                <a:latin typeface="微软雅黑" panose="020B0503020204020204" charset="-122"/>
                <a:ea typeface="宋体" panose="02010600030101010101" pitchFamily="2" charset="-122"/>
              </a:rPr>
              <a:t>Q：</a:t>
            </a:r>
            <a:r>
              <a:rPr lang="en-US" altLang="zh-CN" b="1" dirty="0">
                <a:solidFill>
                  <a:srgbClr val="558ED5"/>
                </a:solidFill>
                <a:latin typeface="微软雅黑" panose="020B0503020204020204" charset="-122"/>
                <a:ea typeface="宋体" panose="02010600030101010101" pitchFamily="2" charset="-122"/>
              </a:rPr>
              <a:t>它</a:t>
            </a:r>
            <a:r>
              <a:rPr lang="en-US" altLang="zh-CN" dirty="0">
                <a:solidFill>
                  <a:srgbClr val="FF0000"/>
                </a:solidFill>
                <a:latin typeface="微软雅黑" panose="020B0503020204020204" charset="-122"/>
                <a:ea typeface="宋体" panose="02010600030101010101" pitchFamily="2" charset="-122"/>
              </a:rPr>
              <a:t>的排名是多少</a:t>
            </a:r>
            <a:endParaRPr lang="en-US" altLang="zh-CN" dirty="0">
              <a:solidFill>
                <a:srgbClr val="FF0000"/>
              </a:solidFill>
              <a:latin typeface="微软雅黑" panose="020B0503020204020204" charset="-122"/>
              <a:ea typeface="宋体" panose="02010600030101010101" pitchFamily="2" charset="-122"/>
            </a:endParaRPr>
          </a:p>
        </p:txBody>
      </p:sp>
      <p:sp>
        <p:nvSpPr>
          <p:cNvPr id="56328" name="TextBox 1"/>
          <p:cNvSpPr txBox="1"/>
          <p:nvPr/>
        </p:nvSpPr>
        <p:spPr>
          <a:xfrm>
            <a:off x="1930400" y="254000"/>
            <a:ext cx="3978910" cy="443230"/>
          </a:xfrm>
          <a:prstGeom prst="rect">
            <a:avLst/>
          </a:prstGeom>
          <a:noFill/>
          <a:ln w="9525">
            <a:noFill/>
          </a:ln>
        </p:spPr>
        <p:txBody>
          <a:bodyPr wrap="none" lIns="0" tIns="0" rIns="0">
            <a:spAutoFit/>
          </a:bodyPr>
          <a:p>
            <a:pPr eaLnBrk="1" hangingPunct="1">
              <a:lnSpc>
                <a:spcPts val="3100"/>
              </a:lnSpc>
            </a:pPr>
            <a:r>
              <a:rPr lang="en-US" altLang="zh-CN" sz="2400" b="1" dirty="0">
                <a:solidFill>
                  <a:srgbClr val="000000"/>
                </a:solidFill>
                <a:latin typeface="微软雅黑" panose="020B0503020204020204" charset="-122"/>
                <a:ea typeface="宋体" panose="02010600030101010101" pitchFamily="2" charset="-122"/>
              </a:rPr>
              <a:t>基于知识图谱的对话指代消解</a:t>
            </a:r>
            <a:endParaRPr lang="en-US" altLang="zh-CN" sz="2400" b="1" dirty="0">
              <a:solidFill>
                <a:srgbClr val="000000"/>
              </a:solidFill>
              <a:latin typeface="微软雅黑" panose="020B0503020204020204"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Freeform 3"/>
          <p:cNvSpPr/>
          <p:nvPr/>
        </p:nvSpPr>
        <p:spPr>
          <a:xfrm>
            <a:off x="7967663" y="3284538"/>
            <a:ext cx="433388" cy="576263"/>
          </a:xfrm>
          <a:custGeom>
            <a:avLst/>
            <a:gdLst>
              <a:gd name="connsiteX0" fmla="*/ 0 w 432053"/>
              <a:gd name="connsiteY0" fmla="*/ 144017 h 576071"/>
              <a:gd name="connsiteX1" fmla="*/ 216026 w 432053"/>
              <a:gd name="connsiteY1" fmla="*/ 144017 h 576071"/>
              <a:gd name="connsiteX2" fmla="*/ 216026 w 432053"/>
              <a:gd name="connsiteY2" fmla="*/ 0 h 576071"/>
              <a:gd name="connsiteX3" fmla="*/ 432053 w 432053"/>
              <a:gd name="connsiteY3" fmla="*/ 288035 h 576071"/>
              <a:gd name="connsiteX4" fmla="*/ 216026 w 432053"/>
              <a:gd name="connsiteY4" fmla="*/ 576071 h 576071"/>
              <a:gd name="connsiteX5" fmla="*/ 216026 w 432053"/>
              <a:gd name="connsiteY5" fmla="*/ 432053 h 576071"/>
              <a:gd name="connsiteX6" fmla="*/ 0 w 432053"/>
              <a:gd name="connsiteY6" fmla="*/ 432053 h 576071"/>
              <a:gd name="connsiteX7" fmla="*/ 0 w 432053"/>
              <a:gd name="connsiteY7" fmla="*/ 144017 h 57607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432053" h="576071">
                <a:moveTo>
                  <a:pt x="0" y="144017"/>
                </a:moveTo>
                <a:lnTo>
                  <a:pt x="216026" y="144017"/>
                </a:lnTo>
                <a:lnTo>
                  <a:pt x="216026" y="0"/>
                </a:lnTo>
                <a:lnTo>
                  <a:pt x="432053" y="288035"/>
                </a:lnTo>
                <a:lnTo>
                  <a:pt x="216026" y="576071"/>
                </a:lnTo>
                <a:lnTo>
                  <a:pt x="216026" y="432053"/>
                </a:lnTo>
                <a:lnTo>
                  <a:pt x="0" y="432053"/>
                </a:lnTo>
                <a:lnTo>
                  <a:pt x="0" y="144017"/>
                </a:lnTo>
              </a:path>
            </a:pathLst>
          </a:custGeom>
          <a:solidFill>
            <a:srgbClr val="C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Freeform 3"/>
          <p:cNvSpPr/>
          <p:nvPr/>
        </p:nvSpPr>
        <p:spPr>
          <a:xfrm>
            <a:off x="7954963" y="3271838"/>
            <a:ext cx="458788" cy="601663"/>
          </a:xfrm>
          <a:custGeom>
            <a:avLst/>
            <a:gdLst>
              <a:gd name="connsiteX0" fmla="*/ 12700 w 457453"/>
              <a:gd name="connsiteY0" fmla="*/ 156717 h 601471"/>
              <a:gd name="connsiteX1" fmla="*/ 228726 w 457453"/>
              <a:gd name="connsiteY1" fmla="*/ 156717 h 601471"/>
              <a:gd name="connsiteX2" fmla="*/ 228726 w 457453"/>
              <a:gd name="connsiteY2" fmla="*/ 12700 h 601471"/>
              <a:gd name="connsiteX3" fmla="*/ 444753 w 457453"/>
              <a:gd name="connsiteY3" fmla="*/ 300735 h 601471"/>
              <a:gd name="connsiteX4" fmla="*/ 228726 w 457453"/>
              <a:gd name="connsiteY4" fmla="*/ 588771 h 601471"/>
              <a:gd name="connsiteX5" fmla="*/ 228726 w 457453"/>
              <a:gd name="connsiteY5" fmla="*/ 444753 h 601471"/>
              <a:gd name="connsiteX6" fmla="*/ 12700 w 457453"/>
              <a:gd name="connsiteY6" fmla="*/ 444753 h 601471"/>
              <a:gd name="connsiteX7" fmla="*/ 12700 w 457453"/>
              <a:gd name="connsiteY7" fmla="*/ 156717 h 60147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457453" h="601471">
                <a:moveTo>
                  <a:pt x="12700" y="156717"/>
                </a:moveTo>
                <a:lnTo>
                  <a:pt x="228726" y="156717"/>
                </a:lnTo>
                <a:lnTo>
                  <a:pt x="228726" y="12700"/>
                </a:lnTo>
                <a:lnTo>
                  <a:pt x="444753" y="300735"/>
                </a:lnTo>
                <a:lnTo>
                  <a:pt x="228726" y="588771"/>
                </a:lnTo>
                <a:lnTo>
                  <a:pt x="228726" y="444753"/>
                </a:lnTo>
                <a:lnTo>
                  <a:pt x="12700" y="444753"/>
                </a:lnTo>
                <a:lnTo>
                  <a:pt x="12700" y="156717"/>
                </a:lnTo>
              </a:path>
            </a:pathLst>
          </a:custGeom>
          <a:solidFill>
            <a:srgbClr val="000000">
              <a:alpha val="0"/>
            </a:srgbClr>
          </a:solidFill>
          <a:ln w="25400">
            <a:solidFill>
              <a:srgbClr val="C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57348" name="Picture 3"/>
          <p:cNvPicPr>
            <a:picLocks noChangeAspect="1"/>
          </p:cNvPicPr>
          <p:nvPr/>
        </p:nvPicPr>
        <p:blipFill>
          <a:blip r:embed="rId1"/>
          <a:stretch>
            <a:fillRect/>
          </a:stretch>
        </p:blipFill>
        <p:spPr>
          <a:xfrm>
            <a:off x="1765300" y="1549400"/>
            <a:ext cx="2781300" cy="4914900"/>
          </a:xfrm>
          <a:prstGeom prst="rect">
            <a:avLst/>
          </a:prstGeom>
          <a:noFill/>
          <a:ln w="9525">
            <a:noFill/>
          </a:ln>
        </p:spPr>
      </p:pic>
      <p:pic>
        <p:nvPicPr>
          <p:cNvPr id="57349" name="Picture 3"/>
          <p:cNvPicPr>
            <a:picLocks noChangeAspect="1"/>
          </p:cNvPicPr>
          <p:nvPr/>
        </p:nvPicPr>
        <p:blipFill>
          <a:blip r:embed="rId2"/>
          <a:stretch>
            <a:fillRect/>
          </a:stretch>
        </p:blipFill>
        <p:spPr>
          <a:xfrm>
            <a:off x="5435600" y="1549400"/>
            <a:ext cx="2768600" cy="4889500"/>
          </a:xfrm>
          <a:prstGeom prst="rect">
            <a:avLst/>
          </a:prstGeom>
          <a:noFill/>
          <a:ln w="9525">
            <a:noFill/>
          </a:ln>
        </p:spPr>
      </p:pic>
      <p:pic>
        <p:nvPicPr>
          <p:cNvPr id="57350" name="Picture 3"/>
          <p:cNvPicPr>
            <a:picLocks noChangeAspect="1"/>
          </p:cNvPicPr>
          <p:nvPr/>
        </p:nvPicPr>
        <p:blipFill>
          <a:blip r:embed="rId3"/>
          <a:stretch>
            <a:fillRect/>
          </a:stretch>
        </p:blipFill>
        <p:spPr>
          <a:xfrm>
            <a:off x="8242300" y="2628900"/>
            <a:ext cx="2336800" cy="4127500"/>
          </a:xfrm>
          <a:prstGeom prst="rect">
            <a:avLst/>
          </a:prstGeom>
          <a:noFill/>
          <a:ln w="9525">
            <a:noFill/>
          </a:ln>
        </p:spPr>
      </p:pic>
      <p:sp>
        <p:nvSpPr>
          <p:cNvPr id="57351" name="TextBox 1"/>
          <p:cNvSpPr txBox="1"/>
          <p:nvPr/>
        </p:nvSpPr>
        <p:spPr>
          <a:xfrm>
            <a:off x="1866900" y="1143000"/>
            <a:ext cx="1786255" cy="340360"/>
          </a:xfrm>
          <a:prstGeom prst="rect">
            <a:avLst/>
          </a:prstGeom>
          <a:noFill/>
          <a:ln w="9525">
            <a:noFill/>
          </a:ln>
        </p:spPr>
        <p:txBody>
          <a:bodyPr wrap="none" lIns="0" tIns="0" rIns="0">
            <a:spAutoFit/>
          </a:bodyPr>
          <a:p>
            <a:pPr eaLnBrk="1" hangingPunct="1">
              <a:lnSpc>
                <a:spcPts val="2300"/>
              </a:lnSpc>
            </a:pPr>
            <a:r>
              <a:rPr lang="en-US" altLang="zh-CN" dirty="0">
                <a:solidFill>
                  <a:srgbClr val="FF0000"/>
                </a:solidFill>
                <a:latin typeface="微软雅黑" panose="020B0503020204020204" charset="-122"/>
                <a:ea typeface="宋体" panose="02010600030101010101" pitchFamily="2" charset="-122"/>
              </a:rPr>
              <a:t>Q：美女多的大学</a:t>
            </a:r>
            <a:endParaRPr lang="en-US" altLang="zh-CN" dirty="0">
              <a:solidFill>
                <a:srgbClr val="FF0000"/>
              </a:solidFill>
              <a:latin typeface="微软雅黑" panose="020B0503020204020204" charset="-122"/>
              <a:ea typeface="宋体" panose="02010600030101010101" pitchFamily="2" charset="-122"/>
            </a:endParaRPr>
          </a:p>
        </p:txBody>
      </p:sp>
      <p:sp>
        <p:nvSpPr>
          <p:cNvPr id="57352" name="TextBox 1"/>
          <p:cNvSpPr txBox="1"/>
          <p:nvPr/>
        </p:nvSpPr>
        <p:spPr>
          <a:xfrm>
            <a:off x="5537200" y="1143000"/>
            <a:ext cx="2700655" cy="340360"/>
          </a:xfrm>
          <a:prstGeom prst="rect">
            <a:avLst/>
          </a:prstGeom>
          <a:noFill/>
          <a:ln w="9525">
            <a:noFill/>
          </a:ln>
        </p:spPr>
        <p:txBody>
          <a:bodyPr wrap="none" lIns="0" tIns="0" rIns="0">
            <a:spAutoFit/>
          </a:bodyPr>
          <a:p>
            <a:pPr eaLnBrk="1" hangingPunct="1">
              <a:lnSpc>
                <a:spcPts val="2300"/>
              </a:lnSpc>
            </a:pPr>
            <a:r>
              <a:rPr lang="en-US" altLang="zh-CN" dirty="0">
                <a:solidFill>
                  <a:srgbClr val="FF0000"/>
                </a:solidFill>
                <a:latin typeface="微软雅黑" panose="020B0503020204020204" charset="-122"/>
                <a:ea typeface="宋体" panose="02010600030101010101" pitchFamily="2" charset="-122"/>
              </a:rPr>
              <a:t>Q：理科女生学什么专业好</a:t>
            </a:r>
            <a:endParaRPr lang="en-US" altLang="zh-CN" dirty="0">
              <a:solidFill>
                <a:srgbClr val="FF0000"/>
              </a:solidFill>
              <a:latin typeface="微软雅黑" panose="020B0503020204020204" charset="-122"/>
              <a:ea typeface="宋体" panose="02010600030101010101" pitchFamily="2" charset="-122"/>
            </a:endParaRPr>
          </a:p>
        </p:txBody>
      </p:sp>
      <p:sp>
        <p:nvSpPr>
          <p:cNvPr id="57353" name="TextBox 1"/>
          <p:cNvSpPr txBox="1"/>
          <p:nvPr/>
        </p:nvSpPr>
        <p:spPr>
          <a:xfrm>
            <a:off x="1930400" y="254000"/>
            <a:ext cx="3672840" cy="443230"/>
          </a:xfrm>
          <a:prstGeom prst="rect">
            <a:avLst/>
          </a:prstGeom>
          <a:noFill/>
          <a:ln w="9525">
            <a:noFill/>
          </a:ln>
        </p:spPr>
        <p:txBody>
          <a:bodyPr wrap="none" lIns="0" tIns="0" rIns="0">
            <a:spAutoFit/>
          </a:bodyPr>
          <a:p>
            <a:pPr eaLnBrk="1" hangingPunct="1">
              <a:lnSpc>
                <a:spcPts val="3100"/>
              </a:lnSpc>
            </a:pPr>
            <a:r>
              <a:rPr lang="en-US" altLang="zh-CN" sz="2400" b="1" dirty="0">
                <a:solidFill>
                  <a:srgbClr val="000000"/>
                </a:solidFill>
                <a:latin typeface="微软雅黑" panose="020B0503020204020204" charset="-122"/>
                <a:ea typeface="宋体" panose="02010600030101010101" pitchFamily="2" charset="-122"/>
              </a:rPr>
              <a:t>基于知识图谱的泛需求满足</a:t>
            </a:r>
            <a:endParaRPr lang="en-US" altLang="zh-CN" sz="2400" b="1" dirty="0">
              <a:solidFill>
                <a:srgbClr val="000000"/>
              </a:solidFill>
              <a:latin typeface="微软雅黑" panose="020B0503020204020204"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8370" name="Picture 3"/>
          <p:cNvPicPr>
            <a:picLocks noChangeAspect="1"/>
          </p:cNvPicPr>
          <p:nvPr/>
        </p:nvPicPr>
        <p:blipFill>
          <a:blip r:embed="rId1"/>
          <a:stretch>
            <a:fillRect/>
          </a:stretch>
        </p:blipFill>
        <p:spPr>
          <a:xfrm>
            <a:off x="1765300" y="1143000"/>
            <a:ext cx="2755900" cy="5397500"/>
          </a:xfrm>
          <a:prstGeom prst="rect">
            <a:avLst/>
          </a:prstGeom>
          <a:noFill/>
          <a:ln w="9525">
            <a:noFill/>
          </a:ln>
        </p:spPr>
      </p:pic>
      <p:pic>
        <p:nvPicPr>
          <p:cNvPr id="58371" name="Picture 3"/>
          <p:cNvPicPr>
            <a:picLocks noChangeAspect="1"/>
          </p:cNvPicPr>
          <p:nvPr/>
        </p:nvPicPr>
        <p:blipFill>
          <a:blip r:embed="rId2"/>
          <a:stretch>
            <a:fillRect/>
          </a:stretch>
        </p:blipFill>
        <p:spPr>
          <a:xfrm>
            <a:off x="4711700" y="1143000"/>
            <a:ext cx="2768600" cy="5397500"/>
          </a:xfrm>
          <a:prstGeom prst="rect">
            <a:avLst/>
          </a:prstGeom>
          <a:noFill/>
          <a:ln w="9525">
            <a:noFill/>
          </a:ln>
        </p:spPr>
      </p:pic>
      <p:pic>
        <p:nvPicPr>
          <p:cNvPr id="58372" name="Picture 3"/>
          <p:cNvPicPr>
            <a:picLocks noChangeAspect="1"/>
          </p:cNvPicPr>
          <p:nvPr/>
        </p:nvPicPr>
        <p:blipFill>
          <a:blip r:embed="rId3"/>
          <a:stretch>
            <a:fillRect/>
          </a:stretch>
        </p:blipFill>
        <p:spPr>
          <a:xfrm>
            <a:off x="7594600" y="1143000"/>
            <a:ext cx="2768600" cy="5397500"/>
          </a:xfrm>
          <a:prstGeom prst="rect">
            <a:avLst/>
          </a:prstGeom>
          <a:noFill/>
          <a:ln w="9525">
            <a:noFill/>
          </a:ln>
        </p:spPr>
      </p:pic>
      <p:sp>
        <p:nvSpPr>
          <p:cNvPr id="58373" name="TextBox 1"/>
          <p:cNvSpPr txBox="1"/>
          <p:nvPr/>
        </p:nvSpPr>
        <p:spPr>
          <a:xfrm>
            <a:off x="1968500" y="355600"/>
            <a:ext cx="3060700" cy="443230"/>
          </a:xfrm>
          <a:prstGeom prst="rect">
            <a:avLst/>
          </a:prstGeom>
          <a:noFill/>
          <a:ln w="9525">
            <a:noFill/>
          </a:ln>
        </p:spPr>
        <p:txBody>
          <a:bodyPr wrap="none" lIns="0" tIns="0" rIns="0">
            <a:spAutoFit/>
          </a:bodyPr>
          <a:p>
            <a:pPr eaLnBrk="1" hangingPunct="1">
              <a:lnSpc>
                <a:spcPts val="3100"/>
              </a:lnSpc>
            </a:pPr>
            <a:r>
              <a:rPr lang="en-US" altLang="zh-CN" sz="2400" b="1" dirty="0">
                <a:solidFill>
                  <a:srgbClr val="000000"/>
                </a:solidFill>
                <a:latin typeface="微软雅黑" panose="020B0503020204020204" charset="-122"/>
                <a:ea typeface="宋体" panose="02010600030101010101" pitchFamily="2" charset="-122"/>
              </a:rPr>
              <a:t>智能交互：去哪儿订票</a:t>
            </a:r>
            <a:endParaRPr lang="en-US" altLang="zh-CN" sz="2400" b="1" dirty="0">
              <a:solidFill>
                <a:srgbClr val="000000"/>
              </a:solidFill>
              <a:latin typeface="微软雅黑" panose="020B0503020204020204"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Freeform 3"/>
          <p:cNvSpPr/>
          <p:nvPr/>
        </p:nvSpPr>
        <p:spPr>
          <a:xfrm>
            <a:off x="2417763" y="5634038"/>
            <a:ext cx="261938" cy="255588"/>
          </a:xfrm>
          <a:custGeom>
            <a:avLst/>
            <a:gdLst>
              <a:gd name="connsiteX0" fmla="*/ 6350 w 263067"/>
              <a:gd name="connsiteY0" fmla="*/ 127736 h 255473"/>
              <a:gd name="connsiteX1" fmla="*/ 131533 w 263067"/>
              <a:gd name="connsiteY1" fmla="*/ 6350 h 255473"/>
              <a:gd name="connsiteX2" fmla="*/ 131533 w 263067"/>
              <a:gd name="connsiteY2" fmla="*/ 6350 h 255473"/>
              <a:gd name="connsiteX3" fmla="*/ 256717 w 263067"/>
              <a:gd name="connsiteY3" fmla="*/ 127736 h 255473"/>
              <a:gd name="connsiteX4" fmla="*/ 256717 w 263067"/>
              <a:gd name="connsiteY4" fmla="*/ 127736 h 255473"/>
              <a:gd name="connsiteX5" fmla="*/ 131533 w 263067"/>
              <a:gd name="connsiteY5" fmla="*/ 249123 h 255473"/>
              <a:gd name="connsiteX6" fmla="*/ 6350 w 263067"/>
              <a:gd name="connsiteY6" fmla="*/ 127736 h 25547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263067" h="255473">
                <a:moveTo>
                  <a:pt x="6350" y="127736"/>
                </a:moveTo>
                <a:cubicBezTo>
                  <a:pt x="6350" y="60693"/>
                  <a:pt x="62395" y="6350"/>
                  <a:pt x="131533" y="6350"/>
                </a:cubicBezTo>
                <a:lnTo>
                  <a:pt x="131533" y="6350"/>
                </a:lnTo>
                <a:cubicBezTo>
                  <a:pt x="200672" y="6350"/>
                  <a:pt x="256717" y="60705"/>
                  <a:pt x="256717" y="127736"/>
                </a:cubicBezTo>
                <a:lnTo>
                  <a:pt x="256717" y="127736"/>
                </a:lnTo>
                <a:cubicBezTo>
                  <a:pt x="256717" y="194779"/>
                  <a:pt x="200672" y="249123"/>
                  <a:pt x="131533" y="249123"/>
                </a:cubicBezTo>
                <a:cubicBezTo>
                  <a:pt x="62395" y="249123"/>
                  <a:pt x="6350" y="194779"/>
                  <a:pt x="6350" y="127736"/>
                </a:cubicBezTo>
              </a:path>
            </a:pathLst>
          </a:custGeom>
          <a:solidFill>
            <a:srgbClr val="4BACC6">
              <a:alpha val="100000"/>
            </a:srgbClr>
          </a:solidFill>
          <a:ln w="12700">
            <a:solidFill>
              <a:srgbClr val="4BACC6">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Freeform 3"/>
          <p:cNvSpPr/>
          <p:nvPr/>
        </p:nvSpPr>
        <p:spPr>
          <a:xfrm>
            <a:off x="2417763" y="5991225"/>
            <a:ext cx="261938" cy="255588"/>
          </a:xfrm>
          <a:custGeom>
            <a:avLst/>
            <a:gdLst>
              <a:gd name="connsiteX0" fmla="*/ 6350 w 263067"/>
              <a:gd name="connsiteY0" fmla="*/ 127736 h 255473"/>
              <a:gd name="connsiteX1" fmla="*/ 131533 w 263067"/>
              <a:gd name="connsiteY1" fmla="*/ 6350 h 255473"/>
              <a:gd name="connsiteX2" fmla="*/ 131533 w 263067"/>
              <a:gd name="connsiteY2" fmla="*/ 6350 h 255473"/>
              <a:gd name="connsiteX3" fmla="*/ 256717 w 263067"/>
              <a:gd name="connsiteY3" fmla="*/ 127736 h 255473"/>
              <a:gd name="connsiteX4" fmla="*/ 256717 w 263067"/>
              <a:gd name="connsiteY4" fmla="*/ 127736 h 255473"/>
              <a:gd name="connsiteX5" fmla="*/ 131533 w 263067"/>
              <a:gd name="connsiteY5" fmla="*/ 249123 h 255473"/>
              <a:gd name="connsiteX6" fmla="*/ 6350 w 263067"/>
              <a:gd name="connsiteY6" fmla="*/ 127736 h 25547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263067" h="255473">
                <a:moveTo>
                  <a:pt x="6350" y="127736"/>
                </a:moveTo>
                <a:cubicBezTo>
                  <a:pt x="6350" y="60693"/>
                  <a:pt x="62395" y="6350"/>
                  <a:pt x="131533" y="6350"/>
                </a:cubicBezTo>
                <a:lnTo>
                  <a:pt x="131533" y="6350"/>
                </a:lnTo>
                <a:cubicBezTo>
                  <a:pt x="200672" y="6350"/>
                  <a:pt x="256717" y="60705"/>
                  <a:pt x="256717" y="127736"/>
                </a:cubicBezTo>
                <a:lnTo>
                  <a:pt x="256717" y="127736"/>
                </a:lnTo>
                <a:cubicBezTo>
                  <a:pt x="256717" y="194779"/>
                  <a:pt x="200672" y="249123"/>
                  <a:pt x="131533" y="249123"/>
                </a:cubicBezTo>
                <a:cubicBezTo>
                  <a:pt x="62395" y="249123"/>
                  <a:pt x="6350" y="194779"/>
                  <a:pt x="6350" y="127736"/>
                </a:cubicBezTo>
              </a:path>
            </a:pathLst>
          </a:custGeom>
          <a:solidFill>
            <a:srgbClr val="4BACC6">
              <a:alpha val="100000"/>
            </a:srgbClr>
          </a:solidFill>
          <a:ln w="12700">
            <a:solidFill>
              <a:srgbClr val="4BACC6">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Freeform 3"/>
          <p:cNvSpPr/>
          <p:nvPr/>
        </p:nvSpPr>
        <p:spPr>
          <a:xfrm>
            <a:off x="2417763" y="6340475"/>
            <a:ext cx="261938" cy="255588"/>
          </a:xfrm>
          <a:custGeom>
            <a:avLst/>
            <a:gdLst>
              <a:gd name="connsiteX0" fmla="*/ 6350 w 263067"/>
              <a:gd name="connsiteY0" fmla="*/ 127736 h 255473"/>
              <a:gd name="connsiteX1" fmla="*/ 131533 w 263067"/>
              <a:gd name="connsiteY1" fmla="*/ 6350 h 255473"/>
              <a:gd name="connsiteX2" fmla="*/ 131533 w 263067"/>
              <a:gd name="connsiteY2" fmla="*/ 6350 h 255473"/>
              <a:gd name="connsiteX3" fmla="*/ 256717 w 263067"/>
              <a:gd name="connsiteY3" fmla="*/ 127736 h 255473"/>
              <a:gd name="connsiteX4" fmla="*/ 256717 w 263067"/>
              <a:gd name="connsiteY4" fmla="*/ 127736 h 255473"/>
              <a:gd name="connsiteX5" fmla="*/ 131533 w 263067"/>
              <a:gd name="connsiteY5" fmla="*/ 249123 h 255473"/>
              <a:gd name="connsiteX6" fmla="*/ 6350 w 263067"/>
              <a:gd name="connsiteY6" fmla="*/ 127736 h 25547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263067" h="255473">
                <a:moveTo>
                  <a:pt x="6350" y="127736"/>
                </a:moveTo>
                <a:cubicBezTo>
                  <a:pt x="6350" y="60693"/>
                  <a:pt x="62395" y="6350"/>
                  <a:pt x="131533" y="6350"/>
                </a:cubicBezTo>
                <a:lnTo>
                  <a:pt x="131533" y="6350"/>
                </a:lnTo>
                <a:cubicBezTo>
                  <a:pt x="200672" y="6350"/>
                  <a:pt x="256717" y="60705"/>
                  <a:pt x="256717" y="127736"/>
                </a:cubicBezTo>
                <a:lnTo>
                  <a:pt x="256717" y="127736"/>
                </a:lnTo>
                <a:cubicBezTo>
                  <a:pt x="256717" y="194779"/>
                  <a:pt x="200672" y="249123"/>
                  <a:pt x="131533" y="249123"/>
                </a:cubicBezTo>
                <a:cubicBezTo>
                  <a:pt x="62395" y="249123"/>
                  <a:pt x="6350" y="194779"/>
                  <a:pt x="6350" y="127736"/>
                </a:cubicBezTo>
              </a:path>
            </a:pathLst>
          </a:custGeom>
          <a:solidFill>
            <a:srgbClr val="4BACC6">
              <a:alpha val="100000"/>
            </a:srgbClr>
          </a:solidFill>
          <a:ln w="12700">
            <a:solidFill>
              <a:srgbClr val="4BACC6">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Freeform 3"/>
          <p:cNvSpPr/>
          <p:nvPr/>
        </p:nvSpPr>
        <p:spPr>
          <a:xfrm>
            <a:off x="5805488" y="4514850"/>
            <a:ext cx="3243263" cy="1657350"/>
          </a:xfrm>
          <a:custGeom>
            <a:avLst/>
            <a:gdLst>
              <a:gd name="connsiteX0" fmla="*/ 294585 w 3243021"/>
              <a:gd name="connsiteY0" fmla="*/ 545122 h 1656528"/>
              <a:gd name="connsiteX1" fmla="*/ 728227 w 3243021"/>
              <a:gd name="connsiteY1" fmla="*/ 148527 h 1656528"/>
              <a:gd name="connsiteX2" fmla="*/ 1052560 w 3243021"/>
              <a:gd name="connsiteY2" fmla="*/ 193650 h 1656528"/>
              <a:gd name="connsiteX3" fmla="*/ 1593478 w 3243021"/>
              <a:gd name="connsiteY3" fmla="*/ 78296 h 1656528"/>
              <a:gd name="connsiteX4" fmla="*/ 1686442 w 3243021"/>
              <a:gd name="connsiteY4" fmla="*/ 125794 h 1656528"/>
              <a:gd name="connsiteX5" fmla="*/ 1686442 w 3243021"/>
              <a:gd name="connsiteY5" fmla="*/ 125794 h 1656528"/>
              <a:gd name="connsiteX6" fmla="*/ 2125570 w 3243021"/>
              <a:gd name="connsiteY6" fmla="*/ 23571 h 1656528"/>
              <a:gd name="connsiteX7" fmla="*/ 2239768 w 3243021"/>
              <a:gd name="connsiteY7" fmla="*/ 89319 h 1656528"/>
              <a:gd name="connsiteX8" fmla="*/ 2239768 w 3243021"/>
              <a:gd name="connsiteY8" fmla="*/ 89319 h 1656528"/>
              <a:gd name="connsiteX9" fmla="*/ 2753242 w 3243021"/>
              <a:gd name="connsiteY9" fmla="*/ 59932 h 1656528"/>
              <a:gd name="connsiteX10" fmla="*/ 2876229 w 3243021"/>
              <a:gd name="connsiteY10" fmla="*/ 207976 h 1656528"/>
              <a:gd name="connsiteX11" fmla="*/ 2876229 w 3243021"/>
              <a:gd name="connsiteY11" fmla="*/ 207976 h 1656528"/>
              <a:gd name="connsiteX12" fmla="*/ 3157102 w 3243021"/>
              <a:gd name="connsiteY12" fmla="*/ 550266 h 1656528"/>
              <a:gd name="connsiteX13" fmla="*/ 3138776 w 3243021"/>
              <a:gd name="connsiteY13" fmla="*/ 586906 h 1656528"/>
              <a:gd name="connsiteX14" fmla="*/ 3138776 w 3243021"/>
              <a:gd name="connsiteY14" fmla="*/ 586906 h 1656528"/>
              <a:gd name="connsiteX15" fmla="*/ 3045304 w 3243021"/>
              <a:gd name="connsiteY15" fmla="*/ 1082536 h 1656528"/>
              <a:gd name="connsiteX16" fmla="*/ 2807687 w 3243021"/>
              <a:gd name="connsiteY16" fmla="*/ 1152119 h 1656528"/>
              <a:gd name="connsiteX17" fmla="*/ 2807687 w 3243021"/>
              <a:gd name="connsiteY17" fmla="*/ 1152119 h 1656528"/>
              <a:gd name="connsiteX18" fmla="*/ 2370299 w 3243021"/>
              <a:gd name="connsiteY18" fmla="*/ 1451293 h 1656528"/>
              <a:gd name="connsiteX19" fmla="*/ 2143997 w 3243021"/>
              <a:gd name="connsiteY19" fmla="*/ 1405547 h 1656528"/>
              <a:gd name="connsiteX20" fmla="*/ 2143985 w 3243021"/>
              <a:gd name="connsiteY20" fmla="*/ 1405547 h 1656528"/>
              <a:gd name="connsiteX21" fmla="*/ 1512503 w 3243021"/>
              <a:gd name="connsiteY21" fmla="*/ 1641285 h 1656528"/>
              <a:gd name="connsiteX22" fmla="*/ 1238221 w 3243021"/>
              <a:gd name="connsiteY22" fmla="*/ 1499502 h 1656528"/>
              <a:gd name="connsiteX23" fmla="*/ 1238221 w 3243021"/>
              <a:gd name="connsiteY23" fmla="*/ 1499502 h 1656528"/>
              <a:gd name="connsiteX24" fmla="*/ 443595 w 3243021"/>
              <a:gd name="connsiteY24" fmla="*/ 1361326 h 1656528"/>
              <a:gd name="connsiteX25" fmla="*/ 437473 w 3243021"/>
              <a:gd name="connsiteY25" fmla="*/ 1354049 h 1656528"/>
              <a:gd name="connsiteX26" fmla="*/ 74545 w 3243021"/>
              <a:gd name="connsiteY26" fmla="*/ 1155154 h 1656528"/>
              <a:gd name="connsiteX27" fmla="*/ 160588 w 3243021"/>
              <a:gd name="connsiteY27" fmla="*/ 973671 h 1656528"/>
              <a:gd name="connsiteX28" fmla="*/ 160588 w 3243021"/>
              <a:gd name="connsiteY28" fmla="*/ 973671 h 1656528"/>
              <a:gd name="connsiteX29" fmla="*/ 44053 w 3243021"/>
              <a:gd name="connsiteY29" fmla="*/ 661823 h 1656528"/>
              <a:gd name="connsiteX30" fmla="*/ 291855 w 3243021"/>
              <a:gd name="connsiteY30" fmla="*/ 550279 h 1656528"/>
              <a:gd name="connsiteX31" fmla="*/ 294585 w 3243021"/>
              <a:gd name="connsiteY31" fmla="*/ 545122 h 16565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43021" h="1656528">
                <a:moveTo>
                  <a:pt x="294585" y="545122"/>
                </a:moveTo>
                <a:cubicBezTo>
                  <a:pt x="256879" y="352311"/>
                  <a:pt x="451024" y="174752"/>
                  <a:pt x="728227" y="148527"/>
                </a:cubicBezTo>
                <a:cubicBezTo>
                  <a:pt x="840546" y="137897"/>
                  <a:pt x="954744" y="153785"/>
                  <a:pt x="1052560" y="193650"/>
                </a:cubicBezTo>
                <a:cubicBezTo>
                  <a:pt x="1156191" y="57760"/>
                  <a:pt x="1398368" y="6122"/>
                  <a:pt x="1593478" y="78296"/>
                </a:cubicBezTo>
                <a:cubicBezTo>
                  <a:pt x="1627603" y="90920"/>
                  <a:pt x="1658908" y="106909"/>
                  <a:pt x="1686442" y="125794"/>
                </a:cubicBezTo>
                <a:lnTo>
                  <a:pt x="1686442" y="125794"/>
                </a:lnTo>
                <a:cubicBezTo>
                  <a:pt x="1767151" y="13145"/>
                  <a:pt x="1963759" y="-32612"/>
                  <a:pt x="2125570" y="23571"/>
                </a:cubicBezTo>
                <a:cubicBezTo>
                  <a:pt x="2170363" y="39129"/>
                  <a:pt x="2209428" y="61621"/>
                  <a:pt x="2239768" y="89319"/>
                </a:cubicBezTo>
                <a:lnTo>
                  <a:pt x="2239768" y="89319"/>
                </a:lnTo>
                <a:cubicBezTo>
                  <a:pt x="2369867" y="-17195"/>
                  <a:pt x="2599762" y="-30352"/>
                  <a:pt x="2753242" y="59932"/>
                </a:cubicBezTo>
                <a:cubicBezTo>
                  <a:pt x="2817758" y="97879"/>
                  <a:pt x="2861230" y="150216"/>
                  <a:pt x="2876229" y="207976"/>
                </a:cubicBezTo>
                <a:lnTo>
                  <a:pt x="2876229" y="207976"/>
                </a:lnTo>
                <a:cubicBezTo>
                  <a:pt x="3089398" y="248438"/>
                  <a:pt x="3215141" y="401689"/>
                  <a:pt x="3157102" y="550266"/>
                </a:cubicBezTo>
                <a:cubicBezTo>
                  <a:pt x="3152225" y="562763"/>
                  <a:pt x="3146104" y="575005"/>
                  <a:pt x="3138776" y="586906"/>
                </a:cubicBezTo>
                <a:lnTo>
                  <a:pt x="3138776" y="586906"/>
                </a:lnTo>
                <a:cubicBezTo>
                  <a:pt x="3309743" y="741719"/>
                  <a:pt x="3267884" y="963626"/>
                  <a:pt x="3045304" y="1082536"/>
                </a:cubicBezTo>
                <a:cubicBezTo>
                  <a:pt x="2976013" y="1119556"/>
                  <a:pt x="2894174" y="1143521"/>
                  <a:pt x="2807687" y="1152119"/>
                </a:cubicBezTo>
                <a:lnTo>
                  <a:pt x="2807687" y="1152119"/>
                </a:lnTo>
                <a:cubicBezTo>
                  <a:pt x="2805769" y="1318692"/>
                  <a:pt x="2609948" y="1452626"/>
                  <a:pt x="2370299" y="1451293"/>
                </a:cubicBezTo>
                <a:cubicBezTo>
                  <a:pt x="2290238" y="1450848"/>
                  <a:pt x="2211904" y="1435012"/>
                  <a:pt x="2143997" y="1405547"/>
                </a:cubicBezTo>
                <a:lnTo>
                  <a:pt x="2143985" y="1405547"/>
                </a:lnTo>
                <a:cubicBezTo>
                  <a:pt x="2062933" y="1592288"/>
                  <a:pt x="1780206" y="1697825"/>
                  <a:pt x="1512503" y="1641285"/>
                </a:cubicBezTo>
                <a:cubicBezTo>
                  <a:pt x="1400311" y="1617599"/>
                  <a:pt x="1303372" y="1567485"/>
                  <a:pt x="1238221" y="1499502"/>
                </a:cubicBezTo>
                <a:lnTo>
                  <a:pt x="1238221" y="1499502"/>
                </a:lnTo>
                <a:cubicBezTo>
                  <a:pt x="964129" y="1614513"/>
                  <a:pt x="608364" y="1552652"/>
                  <a:pt x="443595" y="1361326"/>
                </a:cubicBezTo>
                <a:cubicBezTo>
                  <a:pt x="441512" y="1358913"/>
                  <a:pt x="439480" y="1356487"/>
                  <a:pt x="437473" y="1354049"/>
                </a:cubicBezTo>
                <a:cubicBezTo>
                  <a:pt x="258086" y="1368654"/>
                  <a:pt x="95602" y="1279614"/>
                  <a:pt x="74545" y="1155154"/>
                </a:cubicBezTo>
                <a:cubicBezTo>
                  <a:pt x="63319" y="1088822"/>
                  <a:pt x="94802" y="1022427"/>
                  <a:pt x="160588" y="973671"/>
                </a:cubicBezTo>
                <a:lnTo>
                  <a:pt x="160588" y="973671"/>
                </a:lnTo>
                <a:cubicBezTo>
                  <a:pt x="5267" y="910057"/>
                  <a:pt x="-46904" y="770433"/>
                  <a:pt x="44053" y="661823"/>
                </a:cubicBezTo>
                <a:cubicBezTo>
                  <a:pt x="96529" y="599161"/>
                  <a:pt x="188566" y="557733"/>
                  <a:pt x="291855" y="550279"/>
                </a:cubicBezTo>
                <a:lnTo>
                  <a:pt x="294585" y="545122"/>
                </a:lnTo>
              </a:path>
            </a:pathLst>
          </a:custGeom>
          <a:solidFill>
            <a:srgbClr val="4F81B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Freeform 3"/>
          <p:cNvSpPr/>
          <p:nvPr/>
        </p:nvSpPr>
        <p:spPr>
          <a:xfrm>
            <a:off x="6022975" y="3216275"/>
            <a:ext cx="92075" cy="92075"/>
          </a:xfrm>
          <a:custGeom>
            <a:avLst/>
            <a:gdLst>
              <a:gd name="connsiteX0" fmla="*/ 92011 w 92011"/>
              <a:gd name="connsiteY0" fmla="*/ 45999 h 91999"/>
              <a:gd name="connsiteX1" fmla="*/ 46011 w 92011"/>
              <a:gd name="connsiteY1" fmla="*/ 91998 h 91999"/>
              <a:gd name="connsiteX2" fmla="*/ 0 w 92011"/>
              <a:gd name="connsiteY2" fmla="*/ 45999 h 91999"/>
              <a:gd name="connsiteX3" fmla="*/ 46011 w 92011"/>
              <a:gd name="connsiteY3" fmla="*/ 0 h 91999"/>
              <a:gd name="connsiteX4" fmla="*/ 92011 w 92011"/>
              <a:gd name="connsiteY4" fmla="*/ 45999 h 9199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2011" h="91999">
                <a:moveTo>
                  <a:pt x="92011" y="45999"/>
                </a:moveTo>
                <a:cubicBezTo>
                  <a:pt x="92011" y="71411"/>
                  <a:pt x="71411" y="91998"/>
                  <a:pt x="46011" y="91998"/>
                </a:cubicBezTo>
                <a:cubicBezTo>
                  <a:pt x="20599" y="91998"/>
                  <a:pt x="0" y="71411"/>
                  <a:pt x="0" y="45999"/>
                </a:cubicBezTo>
                <a:cubicBezTo>
                  <a:pt x="0" y="20586"/>
                  <a:pt x="20599" y="0"/>
                  <a:pt x="46011" y="0"/>
                </a:cubicBezTo>
                <a:cubicBezTo>
                  <a:pt x="71411" y="0"/>
                  <a:pt x="92011" y="20586"/>
                  <a:pt x="92011" y="45999"/>
                </a:cubicBezTo>
              </a:path>
            </a:pathLst>
          </a:custGeom>
          <a:solidFill>
            <a:srgbClr val="4F81B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Freeform 3"/>
          <p:cNvSpPr/>
          <p:nvPr/>
        </p:nvSpPr>
        <p:spPr>
          <a:xfrm>
            <a:off x="6242050" y="3575050"/>
            <a:ext cx="184150" cy="184150"/>
          </a:xfrm>
          <a:custGeom>
            <a:avLst/>
            <a:gdLst>
              <a:gd name="connsiteX0" fmla="*/ 184023 w 184023"/>
              <a:gd name="connsiteY0" fmla="*/ 92011 h 184022"/>
              <a:gd name="connsiteX1" fmla="*/ 92011 w 184023"/>
              <a:gd name="connsiteY1" fmla="*/ 184022 h 184022"/>
              <a:gd name="connsiteX2" fmla="*/ 0 w 184023"/>
              <a:gd name="connsiteY2" fmla="*/ 92011 h 184022"/>
              <a:gd name="connsiteX3" fmla="*/ 92011 w 184023"/>
              <a:gd name="connsiteY3" fmla="*/ 0 h 184022"/>
              <a:gd name="connsiteX4" fmla="*/ 184023 w 184023"/>
              <a:gd name="connsiteY4" fmla="*/ 92011 h 18402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84023" h="184022">
                <a:moveTo>
                  <a:pt x="184023" y="92011"/>
                </a:moveTo>
                <a:cubicBezTo>
                  <a:pt x="184023" y="142824"/>
                  <a:pt x="142824" y="184022"/>
                  <a:pt x="92011" y="184022"/>
                </a:cubicBezTo>
                <a:cubicBezTo>
                  <a:pt x="41199" y="184022"/>
                  <a:pt x="0" y="142824"/>
                  <a:pt x="0" y="92011"/>
                </a:cubicBezTo>
                <a:cubicBezTo>
                  <a:pt x="0" y="41198"/>
                  <a:pt x="41199" y="0"/>
                  <a:pt x="92011" y="0"/>
                </a:cubicBezTo>
                <a:cubicBezTo>
                  <a:pt x="142824" y="0"/>
                  <a:pt x="184023" y="41198"/>
                  <a:pt x="184023" y="92011"/>
                </a:cubicBezTo>
              </a:path>
            </a:pathLst>
          </a:custGeom>
          <a:solidFill>
            <a:srgbClr val="4F81B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Freeform 3"/>
          <p:cNvSpPr/>
          <p:nvPr/>
        </p:nvSpPr>
        <p:spPr>
          <a:xfrm>
            <a:off x="6510338" y="4010025"/>
            <a:ext cx="276225" cy="276225"/>
          </a:xfrm>
          <a:custGeom>
            <a:avLst/>
            <a:gdLst>
              <a:gd name="connsiteX0" fmla="*/ 276034 w 276034"/>
              <a:gd name="connsiteY0" fmla="*/ 138010 h 276021"/>
              <a:gd name="connsiteX1" fmla="*/ 138023 w 276034"/>
              <a:gd name="connsiteY1" fmla="*/ 276021 h 276021"/>
              <a:gd name="connsiteX2" fmla="*/ 0 w 276034"/>
              <a:gd name="connsiteY2" fmla="*/ 138010 h 276021"/>
              <a:gd name="connsiteX3" fmla="*/ 138023 w 276034"/>
              <a:gd name="connsiteY3" fmla="*/ 0 h 276021"/>
              <a:gd name="connsiteX4" fmla="*/ 276034 w 276034"/>
              <a:gd name="connsiteY4" fmla="*/ 138010 h 27602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6034" h="276021">
                <a:moveTo>
                  <a:pt x="276034" y="138010"/>
                </a:moveTo>
                <a:cubicBezTo>
                  <a:pt x="276034" y="214236"/>
                  <a:pt x="214248" y="276021"/>
                  <a:pt x="138023" y="276021"/>
                </a:cubicBezTo>
                <a:cubicBezTo>
                  <a:pt x="61798" y="276021"/>
                  <a:pt x="0" y="214236"/>
                  <a:pt x="0" y="138010"/>
                </a:cubicBezTo>
                <a:cubicBezTo>
                  <a:pt x="0" y="61785"/>
                  <a:pt x="61798" y="0"/>
                  <a:pt x="138023" y="0"/>
                </a:cubicBezTo>
                <a:cubicBezTo>
                  <a:pt x="214248" y="0"/>
                  <a:pt x="276034" y="61785"/>
                  <a:pt x="276034" y="138010"/>
                </a:cubicBezTo>
              </a:path>
            </a:pathLst>
          </a:custGeom>
          <a:solidFill>
            <a:srgbClr val="4F81B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Freeform 3"/>
          <p:cNvSpPr/>
          <p:nvPr/>
        </p:nvSpPr>
        <p:spPr>
          <a:xfrm>
            <a:off x="5792788" y="4502150"/>
            <a:ext cx="3268663" cy="1682750"/>
          </a:xfrm>
          <a:custGeom>
            <a:avLst/>
            <a:gdLst>
              <a:gd name="connsiteX0" fmla="*/ 307285 w 3268421"/>
              <a:gd name="connsiteY0" fmla="*/ 557822 h 1681928"/>
              <a:gd name="connsiteX1" fmla="*/ 740927 w 3268421"/>
              <a:gd name="connsiteY1" fmla="*/ 161227 h 1681928"/>
              <a:gd name="connsiteX2" fmla="*/ 1065260 w 3268421"/>
              <a:gd name="connsiteY2" fmla="*/ 206350 h 1681928"/>
              <a:gd name="connsiteX3" fmla="*/ 1606178 w 3268421"/>
              <a:gd name="connsiteY3" fmla="*/ 90996 h 1681928"/>
              <a:gd name="connsiteX4" fmla="*/ 1699142 w 3268421"/>
              <a:gd name="connsiteY4" fmla="*/ 138494 h 1681928"/>
              <a:gd name="connsiteX5" fmla="*/ 1699142 w 3268421"/>
              <a:gd name="connsiteY5" fmla="*/ 138494 h 1681928"/>
              <a:gd name="connsiteX6" fmla="*/ 2138270 w 3268421"/>
              <a:gd name="connsiteY6" fmla="*/ 36271 h 1681928"/>
              <a:gd name="connsiteX7" fmla="*/ 2252468 w 3268421"/>
              <a:gd name="connsiteY7" fmla="*/ 102019 h 1681928"/>
              <a:gd name="connsiteX8" fmla="*/ 2252468 w 3268421"/>
              <a:gd name="connsiteY8" fmla="*/ 102019 h 1681928"/>
              <a:gd name="connsiteX9" fmla="*/ 2765942 w 3268421"/>
              <a:gd name="connsiteY9" fmla="*/ 72632 h 1681928"/>
              <a:gd name="connsiteX10" fmla="*/ 2888929 w 3268421"/>
              <a:gd name="connsiteY10" fmla="*/ 220676 h 1681928"/>
              <a:gd name="connsiteX11" fmla="*/ 2888929 w 3268421"/>
              <a:gd name="connsiteY11" fmla="*/ 220676 h 1681928"/>
              <a:gd name="connsiteX12" fmla="*/ 3169802 w 3268421"/>
              <a:gd name="connsiteY12" fmla="*/ 562966 h 1681928"/>
              <a:gd name="connsiteX13" fmla="*/ 3151476 w 3268421"/>
              <a:gd name="connsiteY13" fmla="*/ 599606 h 1681928"/>
              <a:gd name="connsiteX14" fmla="*/ 3151476 w 3268421"/>
              <a:gd name="connsiteY14" fmla="*/ 599606 h 1681928"/>
              <a:gd name="connsiteX15" fmla="*/ 3058004 w 3268421"/>
              <a:gd name="connsiteY15" fmla="*/ 1095236 h 1681928"/>
              <a:gd name="connsiteX16" fmla="*/ 2820387 w 3268421"/>
              <a:gd name="connsiteY16" fmla="*/ 1164819 h 1681928"/>
              <a:gd name="connsiteX17" fmla="*/ 2820387 w 3268421"/>
              <a:gd name="connsiteY17" fmla="*/ 1164819 h 1681928"/>
              <a:gd name="connsiteX18" fmla="*/ 2382999 w 3268421"/>
              <a:gd name="connsiteY18" fmla="*/ 1463993 h 1681928"/>
              <a:gd name="connsiteX19" fmla="*/ 2156697 w 3268421"/>
              <a:gd name="connsiteY19" fmla="*/ 1418247 h 1681928"/>
              <a:gd name="connsiteX20" fmla="*/ 2156685 w 3268421"/>
              <a:gd name="connsiteY20" fmla="*/ 1418247 h 1681928"/>
              <a:gd name="connsiteX21" fmla="*/ 1525203 w 3268421"/>
              <a:gd name="connsiteY21" fmla="*/ 1653985 h 1681928"/>
              <a:gd name="connsiteX22" fmla="*/ 1250921 w 3268421"/>
              <a:gd name="connsiteY22" fmla="*/ 1512202 h 1681928"/>
              <a:gd name="connsiteX23" fmla="*/ 1250921 w 3268421"/>
              <a:gd name="connsiteY23" fmla="*/ 1512202 h 1681928"/>
              <a:gd name="connsiteX24" fmla="*/ 456295 w 3268421"/>
              <a:gd name="connsiteY24" fmla="*/ 1374026 h 1681928"/>
              <a:gd name="connsiteX25" fmla="*/ 450173 w 3268421"/>
              <a:gd name="connsiteY25" fmla="*/ 1366749 h 1681928"/>
              <a:gd name="connsiteX26" fmla="*/ 87245 w 3268421"/>
              <a:gd name="connsiteY26" fmla="*/ 1167854 h 1681928"/>
              <a:gd name="connsiteX27" fmla="*/ 173288 w 3268421"/>
              <a:gd name="connsiteY27" fmla="*/ 986371 h 1681928"/>
              <a:gd name="connsiteX28" fmla="*/ 173288 w 3268421"/>
              <a:gd name="connsiteY28" fmla="*/ 986371 h 1681928"/>
              <a:gd name="connsiteX29" fmla="*/ 56753 w 3268421"/>
              <a:gd name="connsiteY29" fmla="*/ 674523 h 1681928"/>
              <a:gd name="connsiteX30" fmla="*/ 304555 w 3268421"/>
              <a:gd name="connsiteY30" fmla="*/ 562979 h 1681928"/>
              <a:gd name="connsiteX31" fmla="*/ 307285 w 3268421"/>
              <a:gd name="connsiteY31" fmla="*/ 557822 h 16819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68421" h="1681928">
                <a:moveTo>
                  <a:pt x="307285" y="557822"/>
                </a:moveTo>
                <a:cubicBezTo>
                  <a:pt x="269579" y="365011"/>
                  <a:pt x="463724" y="187452"/>
                  <a:pt x="740927" y="161227"/>
                </a:cubicBezTo>
                <a:cubicBezTo>
                  <a:pt x="853246" y="150597"/>
                  <a:pt x="967444" y="166485"/>
                  <a:pt x="1065260" y="206350"/>
                </a:cubicBezTo>
                <a:cubicBezTo>
                  <a:pt x="1168891" y="70460"/>
                  <a:pt x="1411068" y="18822"/>
                  <a:pt x="1606178" y="90996"/>
                </a:cubicBezTo>
                <a:cubicBezTo>
                  <a:pt x="1640303" y="103620"/>
                  <a:pt x="1671608" y="119609"/>
                  <a:pt x="1699142" y="138494"/>
                </a:cubicBezTo>
                <a:lnTo>
                  <a:pt x="1699142" y="138494"/>
                </a:lnTo>
                <a:cubicBezTo>
                  <a:pt x="1779851" y="25845"/>
                  <a:pt x="1976459" y="-19912"/>
                  <a:pt x="2138270" y="36271"/>
                </a:cubicBezTo>
                <a:cubicBezTo>
                  <a:pt x="2183063" y="51829"/>
                  <a:pt x="2222128" y="74321"/>
                  <a:pt x="2252468" y="102019"/>
                </a:cubicBezTo>
                <a:lnTo>
                  <a:pt x="2252468" y="102019"/>
                </a:lnTo>
                <a:cubicBezTo>
                  <a:pt x="2382567" y="-4495"/>
                  <a:pt x="2612462" y="-17652"/>
                  <a:pt x="2765942" y="72632"/>
                </a:cubicBezTo>
                <a:cubicBezTo>
                  <a:pt x="2830458" y="110579"/>
                  <a:pt x="2873930" y="162916"/>
                  <a:pt x="2888929" y="220676"/>
                </a:cubicBezTo>
                <a:lnTo>
                  <a:pt x="2888929" y="220676"/>
                </a:lnTo>
                <a:cubicBezTo>
                  <a:pt x="3102098" y="261138"/>
                  <a:pt x="3227841" y="414389"/>
                  <a:pt x="3169802" y="562966"/>
                </a:cubicBezTo>
                <a:cubicBezTo>
                  <a:pt x="3164925" y="575463"/>
                  <a:pt x="3158804" y="587705"/>
                  <a:pt x="3151476" y="599606"/>
                </a:cubicBezTo>
                <a:lnTo>
                  <a:pt x="3151476" y="599606"/>
                </a:lnTo>
                <a:cubicBezTo>
                  <a:pt x="3322443" y="754419"/>
                  <a:pt x="3280584" y="976326"/>
                  <a:pt x="3058004" y="1095236"/>
                </a:cubicBezTo>
                <a:cubicBezTo>
                  <a:pt x="2988713" y="1132256"/>
                  <a:pt x="2906874" y="1156221"/>
                  <a:pt x="2820387" y="1164819"/>
                </a:cubicBezTo>
                <a:lnTo>
                  <a:pt x="2820387" y="1164819"/>
                </a:lnTo>
                <a:cubicBezTo>
                  <a:pt x="2818469" y="1331392"/>
                  <a:pt x="2622648" y="1465326"/>
                  <a:pt x="2382999" y="1463993"/>
                </a:cubicBezTo>
                <a:cubicBezTo>
                  <a:pt x="2302938" y="1463548"/>
                  <a:pt x="2224604" y="1447712"/>
                  <a:pt x="2156697" y="1418247"/>
                </a:cubicBezTo>
                <a:lnTo>
                  <a:pt x="2156685" y="1418247"/>
                </a:lnTo>
                <a:cubicBezTo>
                  <a:pt x="2075633" y="1604988"/>
                  <a:pt x="1792906" y="1710525"/>
                  <a:pt x="1525203" y="1653985"/>
                </a:cubicBezTo>
                <a:cubicBezTo>
                  <a:pt x="1413011" y="1630299"/>
                  <a:pt x="1316072" y="1580185"/>
                  <a:pt x="1250921" y="1512202"/>
                </a:cubicBezTo>
                <a:lnTo>
                  <a:pt x="1250921" y="1512202"/>
                </a:lnTo>
                <a:cubicBezTo>
                  <a:pt x="976829" y="1627213"/>
                  <a:pt x="621064" y="1565352"/>
                  <a:pt x="456295" y="1374026"/>
                </a:cubicBezTo>
                <a:cubicBezTo>
                  <a:pt x="454212" y="1371613"/>
                  <a:pt x="452180" y="1369187"/>
                  <a:pt x="450173" y="1366749"/>
                </a:cubicBezTo>
                <a:cubicBezTo>
                  <a:pt x="270786" y="1381354"/>
                  <a:pt x="108302" y="1292314"/>
                  <a:pt x="87245" y="1167854"/>
                </a:cubicBezTo>
                <a:cubicBezTo>
                  <a:pt x="76019" y="1101522"/>
                  <a:pt x="107502" y="1035127"/>
                  <a:pt x="173288" y="986371"/>
                </a:cubicBezTo>
                <a:lnTo>
                  <a:pt x="173288" y="986371"/>
                </a:lnTo>
                <a:cubicBezTo>
                  <a:pt x="17967" y="922757"/>
                  <a:pt x="-34204" y="783133"/>
                  <a:pt x="56753" y="674523"/>
                </a:cubicBezTo>
                <a:cubicBezTo>
                  <a:pt x="109229" y="611861"/>
                  <a:pt x="201266" y="570433"/>
                  <a:pt x="304555" y="562979"/>
                </a:cubicBezTo>
                <a:lnTo>
                  <a:pt x="307285" y="557822"/>
                </a:lnTo>
              </a:path>
            </a:pathLst>
          </a:custGeom>
          <a:solidFill>
            <a:srgbClr val="000000">
              <a:alpha val="0"/>
            </a:srgbClr>
          </a:solidFill>
          <a:ln w="25400">
            <a:solidFill>
              <a:srgbClr val="385D8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Freeform 3"/>
          <p:cNvSpPr/>
          <p:nvPr/>
        </p:nvSpPr>
        <p:spPr>
          <a:xfrm>
            <a:off x="6010275" y="3203575"/>
            <a:ext cx="117475" cy="117475"/>
          </a:xfrm>
          <a:custGeom>
            <a:avLst/>
            <a:gdLst>
              <a:gd name="connsiteX0" fmla="*/ 104711 w 117411"/>
              <a:gd name="connsiteY0" fmla="*/ 58699 h 117399"/>
              <a:gd name="connsiteX1" fmla="*/ 58711 w 117411"/>
              <a:gd name="connsiteY1" fmla="*/ 104698 h 117399"/>
              <a:gd name="connsiteX2" fmla="*/ 12700 w 117411"/>
              <a:gd name="connsiteY2" fmla="*/ 58699 h 117399"/>
              <a:gd name="connsiteX3" fmla="*/ 58711 w 117411"/>
              <a:gd name="connsiteY3" fmla="*/ 12700 h 117399"/>
              <a:gd name="connsiteX4" fmla="*/ 104711 w 117411"/>
              <a:gd name="connsiteY4" fmla="*/ 58699 h 11739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7411" h="117399">
                <a:moveTo>
                  <a:pt x="104711" y="58699"/>
                </a:moveTo>
                <a:cubicBezTo>
                  <a:pt x="104711" y="84111"/>
                  <a:pt x="84111" y="104698"/>
                  <a:pt x="58711" y="104698"/>
                </a:cubicBezTo>
                <a:cubicBezTo>
                  <a:pt x="33299" y="104698"/>
                  <a:pt x="12700" y="84111"/>
                  <a:pt x="12700" y="58699"/>
                </a:cubicBezTo>
                <a:cubicBezTo>
                  <a:pt x="12700" y="33286"/>
                  <a:pt x="33299" y="12700"/>
                  <a:pt x="58711" y="12700"/>
                </a:cubicBezTo>
                <a:cubicBezTo>
                  <a:pt x="84111" y="12700"/>
                  <a:pt x="104711" y="33286"/>
                  <a:pt x="104711" y="58699"/>
                </a:cubicBezTo>
              </a:path>
            </a:pathLst>
          </a:custGeom>
          <a:solidFill>
            <a:srgbClr val="000000">
              <a:alpha val="0"/>
            </a:srgbClr>
          </a:solidFill>
          <a:ln w="25400">
            <a:solidFill>
              <a:srgbClr val="385D8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Freeform 3"/>
          <p:cNvSpPr/>
          <p:nvPr/>
        </p:nvSpPr>
        <p:spPr>
          <a:xfrm>
            <a:off x="6229350" y="3562350"/>
            <a:ext cx="209550" cy="209550"/>
          </a:xfrm>
          <a:custGeom>
            <a:avLst/>
            <a:gdLst>
              <a:gd name="connsiteX0" fmla="*/ 196723 w 209423"/>
              <a:gd name="connsiteY0" fmla="*/ 104711 h 209422"/>
              <a:gd name="connsiteX1" fmla="*/ 104711 w 209423"/>
              <a:gd name="connsiteY1" fmla="*/ 196722 h 209422"/>
              <a:gd name="connsiteX2" fmla="*/ 12700 w 209423"/>
              <a:gd name="connsiteY2" fmla="*/ 104711 h 209422"/>
              <a:gd name="connsiteX3" fmla="*/ 104711 w 209423"/>
              <a:gd name="connsiteY3" fmla="*/ 12700 h 209422"/>
              <a:gd name="connsiteX4" fmla="*/ 196723 w 209423"/>
              <a:gd name="connsiteY4" fmla="*/ 104711 h 20942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9423" h="209422">
                <a:moveTo>
                  <a:pt x="196723" y="104711"/>
                </a:moveTo>
                <a:cubicBezTo>
                  <a:pt x="196723" y="155524"/>
                  <a:pt x="155524" y="196722"/>
                  <a:pt x="104711" y="196722"/>
                </a:cubicBezTo>
                <a:cubicBezTo>
                  <a:pt x="53899" y="196722"/>
                  <a:pt x="12700" y="155524"/>
                  <a:pt x="12700" y="104711"/>
                </a:cubicBezTo>
                <a:cubicBezTo>
                  <a:pt x="12700" y="53898"/>
                  <a:pt x="53899" y="12700"/>
                  <a:pt x="104711" y="12700"/>
                </a:cubicBezTo>
                <a:cubicBezTo>
                  <a:pt x="155524" y="12700"/>
                  <a:pt x="196723" y="53898"/>
                  <a:pt x="196723" y="104711"/>
                </a:cubicBezTo>
              </a:path>
            </a:pathLst>
          </a:custGeom>
          <a:solidFill>
            <a:srgbClr val="000000">
              <a:alpha val="0"/>
            </a:srgbClr>
          </a:solidFill>
          <a:ln w="25400">
            <a:solidFill>
              <a:srgbClr val="385D8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Freeform 3"/>
          <p:cNvSpPr/>
          <p:nvPr/>
        </p:nvSpPr>
        <p:spPr>
          <a:xfrm>
            <a:off x="6497638" y="3997325"/>
            <a:ext cx="301625" cy="301625"/>
          </a:xfrm>
          <a:custGeom>
            <a:avLst/>
            <a:gdLst>
              <a:gd name="connsiteX0" fmla="*/ 288734 w 301434"/>
              <a:gd name="connsiteY0" fmla="*/ 150710 h 301421"/>
              <a:gd name="connsiteX1" fmla="*/ 150723 w 301434"/>
              <a:gd name="connsiteY1" fmla="*/ 288721 h 301421"/>
              <a:gd name="connsiteX2" fmla="*/ 12700 w 301434"/>
              <a:gd name="connsiteY2" fmla="*/ 150710 h 301421"/>
              <a:gd name="connsiteX3" fmla="*/ 150723 w 301434"/>
              <a:gd name="connsiteY3" fmla="*/ 12700 h 301421"/>
              <a:gd name="connsiteX4" fmla="*/ 288734 w 301434"/>
              <a:gd name="connsiteY4" fmla="*/ 150710 h 30142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1434" h="301421">
                <a:moveTo>
                  <a:pt x="288734" y="150710"/>
                </a:moveTo>
                <a:cubicBezTo>
                  <a:pt x="288734" y="226936"/>
                  <a:pt x="226948" y="288721"/>
                  <a:pt x="150723" y="288721"/>
                </a:cubicBezTo>
                <a:cubicBezTo>
                  <a:pt x="74498" y="288721"/>
                  <a:pt x="12700" y="226936"/>
                  <a:pt x="12700" y="150710"/>
                </a:cubicBezTo>
                <a:cubicBezTo>
                  <a:pt x="12700" y="74485"/>
                  <a:pt x="74498" y="12700"/>
                  <a:pt x="150723" y="12700"/>
                </a:cubicBezTo>
                <a:cubicBezTo>
                  <a:pt x="226948" y="12700"/>
                  <a:pt x="288734" y="74485"/>
                  <a:pt x="288734" y="150710"/>
                </a:cubicBezTo>
              </a:path>
            </a:pathLst>
          </a:custGeom>
          <a:solidFill>
            <a:srgbClr val="000000">
              <a:alpha val="0"/>
            </a:srgbClr>
          </a:solidFill>
          <a:ln w="25400">
            <a:solidFill>
              <a:srgbClr val="385D8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Freeform 3"/>
          <p:cNvSpPr/>
          <p:nvPr/>
        </p:nvSpPr>
        <p:spPr>
          <a:xfrm>
            <a:off x="5957888" y="5468938"/>
            <a:ext cx="214313" cy="57150"/>
          </a:xfrm>
          <a:custGeom>
            <a:avLst/>
            <a:gdLst>
              <a:gd name="connsiteX0" fmla="*/ 202704 w 215404"/>
              <a:gd name="connsiteY0" fmla="*/ 43255 h 56009"/>
              <a:gd name="connsiteX1" fmla="*/ 12700 w 215404"/>
              <a:gd name="connsiteY1" fmla="*/ 12700 h 56009"/>
            </a:gdLst>
            <a:ahLst/>
            <a:cxnLst>
              <a:cxn ang="0">
                <a:pos x="connsiteX0" y="connsiteY0"/>
              </a:cxn>
              <a:cxn ang="1">
                <a:pos x="connsiteX1" y="connsiteY1"/>
              </a:cxn>
            </a:cxnLst>
            <a:rect l="l" t="t" r="r" b="b"/>
            <a:pathLst>
              <a:path w="215404" h="56009">
                <a:moveTo>
                  <a:pt x="202704" y="43255"/>
                </a:moveTo>
                <a:cubicBezTo>
                  <a:pt x="136397" y="46862"/>
                  <a:pt x="70091" y="36207"/>
                  <a:pt x="12700" y="12700"/>
                </a:cubicBezTo>
              </a:path>
            </a:pathLst>
          </a:custGeom>
          <a:ln w="25400">
            <a:solidFill>
              <a:srgbClr val="385D8A">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 name="Freeform 3"/>
          <p:cNvSpPr/>
          <p:nvPr/>
        </p:nvSpPr>
        <p:spPr>
          <a:xfrm>
            <a:off x="6232525" y="5834063"/>
            <a:ext cx="107950" cy="39688"/>
          </a:xfrm>
          <a:custGeom>
            <a:avLst/>
            <a:gdLst>
              <a:gd name="connsiteX0" fmla="*/ 95821 w 108521"/>
              <a:gd name="connsiteY0" fmla="*/ 12700 h 40030"/>
              <a:gd name="connsiteX1" fmla="*/ 12700 w 108521"/>
              <a:gd name="connsiteY1" fmla="*/ 27330 h 40030"/>
            </a:gdLst>
            <a:ahLst/>
            <a:cxnLst>
              <a:cxn ang="0">
                <a:pos x="connsiteX0" y="connsiteY0"/>
              </a:cxn>
              <a:cxn ang="1">
                <a:pos x="connsiteX1" y="connsiteY1"/>
              </a:cxn>
            </a:cxnLst>
            <a:rect l="l" t="t" r="r" b="b"/>
            <a:pathLst>
              <a:path w="108521" h="40030">
                <a:moveTo>
                  <a:pt x="95821" y="12700"/>
                </a:moveTo>
                <a:cubicBezTo>
                  <a:pt x="69164" y="20091"/>
                  <a:pt x="41211" y="25006"/>
                  <a:pt x="12700" y="27330"/>
                </a:cubicBezTo>
              </a:path>
            </a:pathLst>
          </a:custGeom>
          <a:ln w="25400">
            <a:solidFill>
              <a:srgbClr val="385D8A">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6" name="Freeform 3"/>
          <p:cNvSpPr/>
          <p:nvPr/>
        </p:nvSpPr>
        <p:spPr>
          <a:xfrm>
            <a:off x="6981825" y="5927725"/>
            <a:ext cx="74613" cy="92075"/>
          </a:xfrm>
          <a:custGeom>
            <a:avLst/>
            <a:gdLst>
              <a:gd name="connsiteX0" fmla="*/ 62788 w 75488"/>
              <a:gd name="connsiteY0" fmla="*/ 79413 h 92113"/>
              <a:gd name="connsiteX1" fmla="*/ 12700 w 75488"/>
              <a:gd name="connsiteY1" fmla="*/ 12700 h 92113"/>
            </a:gdLst>
            <a:ahLst/>
            <a:cxnLst>
              <a:cxn ang="0">
                <a:pos x="connsiteX0" y="connsiteY0"/>
              </a:cxn>
              <a:cxn ang="1">
                <a:pos x="connsiteX1" y="connsiteY1"/>
              </a:cxn>
            </a:cxnLst>
            <a:rect l="l" t="t" r="r" b="b"/>
            <a:pathLst>
              <a:path w="75488" h="92113">
                <a:moveTo>
                  <a:pt x="62788" y="79413"/>
                </a:moveTo>
                <a:cubicBezTo>
                  <a:pt x="42735" y="58483"/>
                  <a:pt x="25946" y="36119"/>
                  <a:pt x="12700" y="12700"/>
                </a:cubicBezTo>
              </a:path>
            </a:pathLst>
          </a:custGeom>
          <a:ln w="25400">
            <a:solidFill>
              <a:srgbClr val="385D8A">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7" name="Freeform 3"/>
          <p:cNvSpPr/>
          <p:nvPr/>
        </p:nvSpPr>
        <p:spPr>
          <a:xfrm>
            <a:off x="7937500" y="5829300"/>
            <a:ext cx="46038" cy="98425"/>
          </a:xfrm>
          <a:custGeom>
            <a:avLst/>
            <a:gdLst>
              <a:gd name="connsiteX0" fmla="*/ 32689 w 45389"/>
              <a:gd name="connsiteY0" fmla="*/ 12700 h 98602"/>
              <a:gd name="connsiteX1" fmla="*/ 12700 w 45389"/>
              <a:gd name="connsiteY1" fmla="*/ 85902 h 98602"/>
            </a:gdLst>
            <a:ahLst/>
            <a:cxnLst>
              <a:cxn ang="0">
                <a:pos x="connsiteX0" y="connsiteY0"/>
              </a:cxn>
              <a:cxn ang="1">
                <a:pos x="connsiteX1" y="connsiteY1"/>
              </a:cxn>
            </a:cxnLst>
            <a:rect l="l" t="t" r="r" b="b"/>
            <a:pathLst>
              <a:path w="45389" h="98602">
                <a:moveTo>
                  <a:pt x="32689" y="12700"/>
                </a:moveTo>
                <a:cubicBezTo>
                  <a:pt x="29743" y="37528"/>
                  <a:pt x="23037" y="62064"/>
                  <a:pt x="12700" y="85902"/>
                </a:cubicBezTo>
              </a:path>
            </a:pathLst>
          </a:custGeom>
          <a:ln w="25400">
            <a:solidFill>
              <a:srgbClr val="385D8A">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8" name="Freeform 3"/>
          <p:cNvSpPr/>
          <p:nvPr/>
        </p:nvSpPr>
        <p:spPr>
          <a:xfrm>
            <a:off x="8355013" y="5376863"/>
            <a:ext cx="269875" cy="298450"/>
          </a:xfrm>
          <a:custGeom>
            <a:avLst/>
            <a:gdLst>
              <a:gd name="connsiteX0" fmla="*/ 12700 w 269278"/>
              <a:gd name="connsiteY0" fmla="*/ 12700 h 298958"/>
              <a:gd name="connsiteX1" fmla="*/ 256577 w 269278"/>
              <a:gd name="connsiteY1" fmla="*/ 286257 h 298958"/>
            </a:gdLst>
            <a:ahLst/>
            <a:cxnLst>
              <a:cxn ang="0">
                <a:pos x="connsiteX0" y="connsiteY0"/>
              </a:cxn>
              <a:cxn ang="1">
                <a:pos x="connsiteX1" y="connsiteY1"/>
              </a:cxn>
            </a:cxnLst>
            <a:rect l="l" t="t" r="r" b="b"/>
            <a:pathLst>
              <a:path w="269278" h="298958">
                <a:moveTo>
                  <a:pt x="12700" y="12700"/>
                </a:moveTo>
                <a:cubicBezTo>
                  <a:pt x="163041" y="63601"/>
                  <a:pt x="257923" y="170027"/>
                  <a:pt x="256577" y="286257"/>
                </a:cubicBezTo>
              </a:path>
            </a:pathLst>
          </a:custGeom>
          <a:ln w="25400">
            <a:solidFill>
              <a:srgbClr val="385D8A">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9" name="Freeform 3"/>
          <p:cNvSpPr/>
          <p:nvPr/>
        </p:nvSpPr>
        <p:spPr>
          <a:xfrm>
            <a:off x="8821738" y="5084763"/>
            <a:ext cx="133350" cy="128588"/>
          </a:xfrm>
          <a:custGeom>
            <a:avLst/>
            <a:gdLst>
              <a:gd name="connsiteX0" fmla="*/ 121297 w 133997"/>
              <a:gd name="connsiteY0" fmla="*/ 12700 h 127977"/>
              <a:gd name="connsiteX1" fmla="*/ 12700 w 133997"/>
              <a:gd name="connsiteY1" fmla="*/ 115277 h 127977"/>
            </a:gdLst>
            <a:ahLst/>
            <a:cxnLst>
              <a:cxn ang="0">
                <a:pos x="connsiteX0" y="connsiteY0"/>
              </a:cxn>
              <a:cxn ang="1">
                <a:pos x="connsiteX1" y="connsiteY1"/>
              </a:cxn>
            </a:cxnLst>
            <a:rect l="l" t="t" r="r" b="b"/>
            <a:pathLst>
              <a:path w="133997" h="127977">
                <a:moveTo>
                  <a:pt x="121297" y="12700"/>
                </a:moveTo>
                <a:cubicBezTo>
                  <a:pt x="96951" y="52273"/>
                  <a:pt x="59778" y="87388"/>
                  <a:pt x="12700" y="115277"/>
                </a:cubicBezTo>
              </a:path>
            </a:pathLst>
          </a:custGeom>
          <a:ln w="25400">
            <a:solidFill>
              <a:srgbClr val="385D8A">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0" name="Freeform 3"/>
          <p:cNvSpPr/>
          <p:nvPr/>
        </p:nvSpPr>
        <p:spPr>
          <a:xfrm>
            <a:off x="8669338" y="4703763"/>
            <a:ext cx="31750" cy="74613"/>
          </a:xfrm>
          <a:custGeom>
            <a:avLst/>
            <a:gdLst>
              <a:gd name="connsiteX0" fmla="*/ 12700 w 31140"/>
              <a:gd name="connsiteY0" fmla="*/ 12700 h 73837"/>
              <a:gd name="connsiteX1" fmla="*/ 18439 w 31140"/>
              <a:gd name="connsiteY1" fmla="*/ 61137 h 73837"/>
            </a:gdLst>
            <a:ahLst/>
            <a:cxnLst>
              <a:cxn ang="0">
                <a:pos x="connsiteX0" y="connsiteY0"/>
              </a:cxn>
              <a:cxn ang="1">
                <a:pos x="connsiteX1" y="connsiteY1"/>
              </a:cxn>
            </a:cxnLst>
            <a:rect l="l" t="t" r="r" b="b"/>
            <a:pathLst>
              <a:path w="31140" h="73837">
                <a:moveTo>
                  <a:pt x="12700" y="12700"/>
                </a:moveTo>
                <a:cubicBezTo>
                  <a:pt x="16852" y="28676"/>
                  <a:pt x="18770" y="44907"/>
                  <a:pt x="18439" y="61137"/>
                </a:cubicBezTo>
              </a:path>
            </a:pathLst>
          </a:custGeom>
          <a:ln w="25400">
            <a:solidFill>
              <a:srgbClr val="385D8A">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1" name="Freeform 3"/>
          <p:cNvSpPr/>
          <p:nvPr/>
        </p:nvSpPr>
        <p:spPr>
          <a:xfrm>
            <a:off x="7975600" y="4586288"/>
            <a:ext cx="82550" cy="87313"/>
          </a:xfrm>
          <a:custGeom>
            <a:avLst/>
            <a:gdLst>
              <a:gd name="connsiteX0" fmla="*/ 12700 w 81026"/>
              <a:gd name="connsiteY0" fmla="*/ 74485 h 87185"/>
              <a:gd name="connsiteX1" fmla="*/ 68326 w 81026"/>
              <a:gd name="connsiteY1" fmla="*/ 12700 h 87185"/>
            </a:gdLst>
            <a:ahLst/>
            <a:cxnLst>
              <a:cxn ang="0">
                <a:pos x="connsiteX0" y="connsiteY0"/>
              </a:cxn>
              <a:cxn ang="1">
                <a:pos x="connsiteX1" y="connsiteY1"/>
              </a:cxn>
            </a:cxnLst>
            <a:rect l="l" t="t" r="r" b="b"/>
            <a:pathLst>
              <a:path w="81026" h="87185">
                <a:moveTo>
                  <a:pt x="12700" y="74485"/>
                </a:moveTo>
                <a:cubicBezTo>
                  <a:pt x="26847" y="52133"/>
                  <a:pt x="45580" y="31331"/>
                  <a:pt x="68326" y="12700"/>
                </a:cubicBezTo>
              </a:path>
            </a:pathLst>
          </a:custGeom>
          <a:ln w="25400">
            <a:solidFill>
              <a:srgbClr val="385D8A">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2" name="Freeform 3"/>
          <p:cNvSpPr/>
          <p:nvPr/>
        </p:nvSpPr>
        <p:spPr>
          <a:xfrm>
            <a:off x="7456488" y="4624388"/>
            <a:ext cx="52388" cy="77788"/>
          </a:xfrm>
          <a:custGeom>
            <a:avLst/>
            <a:gdLst>
              <a:gd name="connsiteX0" fmla="*/ 12700 w 52336"/>
              <a:gd name="connsiteY0" fmla="*/ 65988 h 78689"/>
              <a:gd name="connsiteX1" fmla="*/ 39636 w 52336"/>
              <a:gd name="connsiteY1" fmla="*/ 12700 h 78689"/>
            </a:gdLst>
            <a:ahLst/>
            <a:cxnLst>
              <a:cxn ang="0">
                <a:pos x="connsiteX0" y="connsiteY0"/>
              </a:cxn>
              <a:cxn ang="1">
                <a:pos x="connsiteX1" y="connsiteY1"/>
              </a:cxn>
            </a:cxnLst>
            <a:rect l="l" t="t" r="r" b="b"/>
            <a:pathLst>
              <a:path w="52336" h="78689">
                <a:moveTo>
                  <a:pt x="12700" y="65988"/>
                </a:moveTo>
                <a:cubicBezTo>
                  <a:pt x="18465" y="47510"/>
                  <a:pt x="27521" y="29616"/>
                  <a:pt x="39636" y="12700"/>
                </a:cubicBezTo>
              </a:path>
            </a:pathLst>
          </a:custGeom>
          <a:ln w="25400">
            <a:solidFill>
              <a:srgbClr val="385D8A">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3" name="Freeform 3"/>
          <p:cNvSpPr/>
          <p:nvPr/>
        </p:nvSpPr>
        <p:spPr>
          <a:xfrm>
            <a:off x="6845300" y="4695825"/>
            <a:ext cx="122238" cy="76200"/>
          </a:xfrm>
          <a:custGeom>
            <a:avLst/>
            <a:gdLst>
              <a:gd name="connsiteX0" fmla="*/ 12700 w 122897"/>
              <a:gd name="connsiteY0" fmla="*/ 12700 h 77101"/>
              <a:gd name="connsiteX1" fmla="*/ 110197 w 122897"/>
              <a:gd name="connsiteY1" fmla="*/ 64401 h 77101"/>
            </a:gdLst>
            <a:ahLst/>
            <a:cxnLst>
              <a:cxn ang="0">
                <a:pos x="connsiteX0" y="connsiteY0"/>
              </a:cxn>
              <a:cxn ang="1">
                <a:pos x="connsiteX1" y="connsiteY1"/>
              </a:cxn>
            </a:cxnLst>
            <a:rect l="l" t="t" r="r" b="b"/>
            <a:pathLst>
              <a:path w="122897" h="77101">
                <a:moveTo>
                  <a:pt x="12700" y="12700"/>
                </a:moveTo>
                <a:cubicBezTo>
                  <a:pt x="48082" y="27127"/>
                  <a:pt x="80822" y="44487"/>
                  <a:pt x="110197" y="64401"/>
                </a:cubicBezTo>
              </a:path>
            </a:pathLst>
          </a:custGeom>
          <a:ln w="25400">
            <a:solidFill>
              <a:srgbClr val="385D8A">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4" name="Freeform 3"/>
          <p:cNvSpPr/>
          <p:nvPr/>
        </p:nvSpPr>
        <p:spPr>
          <a:xfrm>
            <a:off x="6088063" y="5046663"/>
            <a:ext cx="42863" cy="80963"/>
          </a:xfrm>
          <a:custGeom>
            <a:avLst/>
            <a:gdLst>
              <a:gd name="connsiteX0" fmla="*/ 29717 w 42418"/>
              <a:gd name="connsiteY0" fmla="*/ 67093 h 79794"/>
              <a:gd name="connsiteX1" fmla="*/ 12700 w 42418"/>
              <a:gd name="connsiteY1" fmla="*/ 12700 h 79794"/>
            </a:gdLst>
            <a:ahLst/>
            <a:cxnLst>
              <a:cxn ang="0">
                <a:pos x="connsiteX0" y="connsiteY0"/>
              </a:cxn>
              <a:cxn ang="1">
                <a:pos x="connsiteX1" y="connsiteY1"/>
              </a:cxn>
            </a:cxnLst>
            <a:rect l="l" t="t" r="r" b="b"/>
            <a:pathLst>
              <a:path w="42418" h="79794">
                <a:moveTo>
                  <a:pt x="29717" y="67093"/>
                </a:moveTo>
                <a:cubicBezTo>
                  <a:pt x="21996" y="49301"/>
                  <a:pt x="16306" y="31115"/>
                  <a:pt x="12700" y="12700"/>
                </a:cubicBezTo>
              </a:path>
            </a:pathLst>
          </a:custGeom>
          <a:ln w="25400">
            <a:solidFill>
              <a:srgbClr val="385D8A">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pic>
        <p:nvPicPr>
          <p:cNvPr id="59416" name="Picture 3"/>
          <p:cNvPicPr>
            <a:picLocks noChangeAspect="1"/>
          </p:cNvPicPr>
          <p:nvPr/>
        </p:nvPicPr>
        <p:blipFill>
          <a:blip r:embed="rId1"/>
          <a:stretch>
            <a:fillRect/>
          </a:stretch>
        </p:blipFill>
        <p:spPr>
          <a:xfrm>
            <a:off x="2032000" y="1231900"/>
            <a:ext cx="2540000" cy="4064000"/>
          </a:xfrm>
          <a:prstGeom prst="rect">
            <a:avLst/>
          </a:prstGeom>
          <a:noFill/>
          <a:ln w="9525">
            <a:noFill/>
          </a:ln>
        </p:spPr>
      </p:pic>
      <p:pic>
        <p:nvPicPr>
          <p:cNvPr id="59417" name="Picture 3"/>
          <p:cNvPicPr>
            <a:picLocks noChangeAspect="1"/>
          </p:cNvPicPr>
          <p:nvPr/>
        </p:nvPicPr>
        <p:blipFill>
          <a:blip r:embed="rId2"/>
          <a:stretch>
            <a:fillRect/>
          </a:stretch>
        </p:blipFill>
        <p:spPr>
          <a:xfrm>
            <a:off x="4559300" y="1231900"/>
            <a:ext cx="2565400" cy="4102100"/>
          </a:xfrm>
          <a:prstGeom prst="rect">
            <a:avLst/>
          </a:prstGeom>
          <a:noFill/>
          <a:ln w="9525">
            <a:noFill/>
          </a:ln>
        </p:spPr>
      </p:pic>
      <p:pic>
        <p:nvPicPr>
          <p:cNvPr id="59418" name="Picture 3"/>
          <p:cNvPicPr>
            <a:picLocks noChangeAspect="1"/>
          </p:cNvPicPr>
          <p:nvPr/>
        </p:nvPicPr>
        <p:blipFill>
          <a:blip r:embed="rId3"/>
          <a:stretch>
            <a:fillRect/>
          </a:stretch>
        </p:blipFill>
        <p:spPr>
          <a:xfrm>
            <a:off x="7150100" y="1219200"/>
            <a:ext cx="2565400" cy="4114800"/>
          </a:xfrm>
          <a:prstGeom prst="rect">
            <a:avLst/>
          </a:prstGeom>
          <a:noFill/>
          <a:ln w="9525">
            <a:noFill/>
          </a:ln>
        </p:spPr>
      </p:pic>
      <p:sp>
        <p:nvSpPr>
          <p:cNvPr id="59419" name="TextBox 1"/>
          <p:cNvSpPr txBox="1"/>
          <p:nvPr/>
        </p:nvSpPr>
        <p:spPr>
          <a:xfrm>
            <a:off x="2120900" y="482600"/>
            <a:ext cx="2754630" cy="443230"/>
          </a:xfrm>
          <a:prstGeom prst="rect">
            <a:avLst/>
          </a:prstGeom>
          <a:noFill/>
          <a:ln w="9525">
            <a:noFill/>
          </a:ln>
        </p:spPr>
        <p:txBody>
          <a:bodyPr wrap="none" lIns="0" tIns="0" rIns="0">
            <a:spAutoFit/>
          </a:bodyPr>
          <a:p>
            <a:pPr eaLnBrk="1" hangingPunct="1">
              <a:lnSpc>
                <a:spcPts val="3100"/>
              </a:lnSpc>
            </a:pPr>
            <a:r>
              <a:rPr lang="en-US" altLang="zh-CN" sz="2400" b="1" dirty="0">
                <a:solidFill>
                  <a:srgbClr val="000000"/>
                </a:solidFill>
                <a:latin typeface="微软雅黑" panose="020B0503020204020204" charset="-122"/>
                <a:ea typeface="宋体" panose="02010600030101010101" pitchFamily="2" charset="-122"/>
              </a:rPr>
              <a:t>智能交互：多模交互</a:t>
            </a:r>
            <a:endParaRPr lang="en-US" altLang="zh-CN" sz="2400" b="1" dirty="0">
              <a:solidFill>
                <a:srgbClr val="000000"/>
              </a:solidFill>
              <a:latin typeface="微软雅黑" panose="020B0503020204020204" charset="-122"/>
              <a:ea typeface="宋体" panose="02010600030101010101" pitchFamily="2" charset="-122"/>
            </a:endParaRPr>
          </a:p>
        </p:txBody>
      </p:sp>
      <p:sp>
        <p:nvSpPr>
          <p:cNvPr id="59420" name="TextBox 1"/>
          <p:cNvSpPr txBox="1"/>
          <p:nvPr/>
        </p:nvSpPr>
        <p:spPr>
          <a:xfrm>
            <a:off x="2489200" y="5638800"/>
            <a:ext cx="115570" cy="1033145"/>
          </a:xfrm>
          <a:prstGeom prst="rect">
            <a:avLst/>
          </a:prstGeom>
          <a:noFill/>
          <a:ln w="9525">
            <a:noFill/>
          </a:ln>
        </p:spPr>
        <p:txBody>
          <a:bodyPr wrap="none" lIns="0" tIns="0" rIns="0">
            <a:spAutoFit/>
          </a:bodyPr>
          <a:p>
            <a:pPr eaLnBrk="1" hangingPunct="1">
              <a:lnSpc>
                <a:spcPts val="2200"/>
              </a:lnSpc>
            </a:pPr>
            <a:r>
              <a:rPr lang="en-US" altLang="zh-CN" b="1" dirty="0">
                <a:solidFill>
                  <a:srgbClr val="FFFFFF"/>
                </a:solidFill>
                <a:latin typeface="Calibri" panose="020F0502020204030204" charset="0"/>
                <a:ea typeface="宋体" panose="02010600030101010101" pitchFamily="2" charset="-122"/>
              </a:rPr>
              <a:t>1</a:t>
            </a:r>
            <a:endParaRPr lang="en-US" altLang="zh-CN" b="1" dirty="0">
              <a:solidFill>
                <a:srgbClr val="FFFFFF"/>
              </a:solidFill>
              <a:latin typeface="Calibri" panose="020F0502020204030204" charset="0"/>
              <a:ea typeface="宋体" panose="02010600030101010101" pitchFamily="2" charset="-122"/>
            </a:endParaRPr>
          </a:p>
          <a:p>
            <a:pPr eaLnBrk="1" hangingPunct="1">
              <a:lnSpc>
                <a:spcPts val="2800"/>
              </a:lnSpc>
            </a:pPr>
            <a:r>
              <a:rPr lang="en-US" altLang="zh-CN" b="1" dirty="0">
                <a:solidFill>
                  <a:srgbClr val="FFFFFF"/>
                </a:solidFill>
                <a:latin typeface="Calibri" panose="020F0502020204030204" charset="0"/>
                <a:ea typeface="宋体" panose="02010600030101010101" pitchFamily="2" charset="-122"/>
              </a:rPr>
              <a:t>2</a:t>
            </a:r>
            <a:endParaRPr lang="en-US" altLang="zh-CN" b="1" dirty="0">
              <a:solidFill>
                <a:srgbClr val="FFFFFF"/>
              </a:solidFill>
              <a:latin typeface="Calibri" panose="020F0502020204030204" charset="0"/>
              <a:ea typeface="宋体" panose="02010600030101010101" pitchFamily="2" charset="-122"/>
            </a:endParaRPr>
          </a:p>
          <a:p>
            <a:pPr eaLnBrk="1" hangingPunct="1">
              <a:lnSpc>
                <a:spcPts val="2700"/>
              </a:lnSpc>
            </a:pPr>
            <a:r>
              <a:rPr lang="en-US" altLang="zh-CN" b="1" dirty="0">
                <a:solidFill>
                  <a:srgbClr val="FFFFFF"/>
                </a:solidFill>
                <a:latin typeface="Calibri" panose="020F0502020204030204" charset="0"/>
                <a:ea typeface="宋体" panose="02010600030101010101" pitchFamily="2" charset="-122"/>
              </a:rPr>
              <a:t>3</a:t>
            </a:r>
            <a:endParaRPr lang="en-US" altLang="zh-CN" b="1" dirty="0">
              <a:solidFill>
                <a:srgbClr val="FFFFFF"/>
              </a:solidFill>
              <a:latin typeface="Calibri" panose="020F0502020204030204" charset="0"/>
              <a:ea typeface="宋体" panose="02010600030101010101" pitchFamily="2" charset="-122"/>
            </a:endParaRPr>
          </a:p>
        </p:txBody>
      </p:sp>
      <p:sp>
        <p:nvSpPr>
          <p:cNvPr id="28" name="TextBox 1"/>
          <p:cNvSpPr txBox="1"/>
          <p:nvPr/>
        </p:nvSpPr>
        <p:spPr>
          <a:xfrm>
            <a:off x="3009900" y="5702300"/>
            <a:ext cx="2301240" cy="942975"/>
          </a:xfrm>
          <a:prstGeom prst="rect">
            <a:avLst/>
          </a:prstGeom>
          <a:noFill/>
        </p:spPr>
        <p:txBody>
          <a:bodyPr wrap="none" lIns="0" tIns="0" rIns="0" rtlCol="0">
            <a:spAutoFit/>
          </a:bodyPr>
          <a:lstStyle/>
          <a:p>
            <a:pPr marR="0" defTabSz="914400" eaLnBrk="1" fontAlgn="auto" hangingPunct="1">
              <a:lnSpc>
                <a:spcPts val="1800"/>
              </a:lnSpc>
              <a:spcBef>
                <a:spcPts val="0"/>
              </a:spcBef>
              <a:spcAft>
                <a:spcPts val="0"/>
              </a:spcAft>
              <a:buClrTx/>
              <a:buSzTx/>
              <a:buFontTx/>
              <a:buNone/>
              <a:defRPr/>
            </a:pPr>
            <a:r>
              <a:rPr kumimoji="0" lang="en-US" altLang="zh-CN" sz="1405" kern="1200" cap="none" spc="0" normalizeH="0" baseline="0" noProof="0" dirty="0" smtClean="0">
                <a:solidFill>
                  <a:srgbClr val="000000"/>
                </a:solidFill>
                <a:latin typeface="微软雅黑" panose="020B0503020204020204" charset="-122"/>
                <a:ea typeface="+mn-ea"/>
                <a:cs typeface="微软雅黑" panose="020B0503020204020204" charset="-122"/>
              </a:rPr>
              <a:t>多模输入（文字/语音/图片）</a:t>
            </a:r>
            <a:endParaRPr kumimoji="0" lang="en-US" altLang="zh-CN" sz="1405" kern="1200" cap="none" spc="0" normalizeH="0" baseline="0" noProof="0" dirty="0" smtClean="0">
              <a:solidFill>
                <a:srgbClr val="000000"/>
              </a:solidFill>
              <a:latin typeface="微软雅黑" panose="020B0503020204020204" charset="-122"/>
              <a:ea typeface="+mn-ea"/>
              <a:cs typeface="微软雅黑" panose="020B0503020204020204" charset="-122"/>
            </a:endParaRPr>
          </a:p>
          <a:p>
            <a:pPr marR="0" defTabSz="914400" eaLnBrk="1" fontAlgn="auto" hangingPunct="1">
              <a:lnSpc>
                <a:spcPts val="2800"/>
              </a:lnSpc>
              <a:spcBef>
                <a:spcPts val="0"/>
              </a:spcBef>
              <a:spcAft>
                <a:spcPts val="0"/>
              </a:spcAft>
              <a:buClrTx/>
              <a:buSzTx/>
              <a:buFontTx/>
              <a:buNone/>
              <a:defRPr/>
            </a:pPr>
            <a:r>
              <a:rPr kumimoji="0" lang="en-US" altLang="zh-CN" sz="1405" kern="1200" cap="none" spc="0" normalizeH="0" baseline="0" noProof="0" dirty="0" smtClean="0">
                <a:solidFill>
                  <a:srgbClr val="000000"/>
                </a:solidFill>
                <a:latin typeface="微软雅黑" panose="020B0503020204020204" charset="-122"/>
                <a:ea typeface="+mn-ea"/>
                <a:cs typeface="微软雅黑" panose="020B0503020204020204" charset="-122"/>
              </a:rPr>
              <a:t>多模输出（文字/语音/图片）</a:t>
            </a:r>
            <a:endParaRPr kumimoji="0" lang="en-US" altLang="zh-CN" sz="1405" kern="1200" cap="none" spc="0" normalizeH="0" baseline="0" noProof="0" dirty="0" smtClean="0">
              <a:solidFill>
                <a:srgbClr val="000000"/>
              </a:solidFill>
              <a:latin typeface="微软雅黑" panose="020B0503020204020204" charset="-122"/>
              <a:ea typeface="+mn-ea"/>
              <a:cs typeface="微软雅黑" panose="020B0503020204020204" charset="-122"/>
            </a:endParaRPr>
          </a:p>
          <a:p>
            <a:pPr marR="0" defTabSz="914400" eaLnBrk="1" fontAlgn="auto" hangingPunct="1">
              <a:lnSpc>
                <a:spcPts val="2400"/>
              </a:lnSpc>
              <a:spcBef>
                <a:spcPts val="0"/>
              </a:spcBef>
              <a:spcAft>
                <a:spcPts val="0"/>
              </a:spcAft>
              <a:buClrTx/>
              <a:buSzTx/>
              <a:buFontTx/>
              <a:buNone/>
              <a:defRPr/>
            </a:pPr>
            <a:r>
              <a:rPr kumimoji="0" lang="en-US" altLang="zh-CN" sz="1405" kern="1200" cap="none" spc="0" normalizeH="0" baseline="0" noProof="0" dirty="0" smtClean="0">
                <a:solidFill>
                  <a:srgbClr val="000000"/>
                </a:solidFill>
                <a:latin typeface="微软雅黑" panose="020B0503020204020204" charset="-122"/>
                <a:ea typeface="+mn-ea"/>
                <a:cs typeface="微软雅黑" panose="020B0503020204020204" charset="-122"/>
              </a:rPr>
              <a:t>多轮交互</a:t>
            </a:r>
            <a:endParaRPr kumimoji="0" lang="en-US" altLang="zh-CN" sz="1405" kern="1200" cap="none" spc="0" normalizeH="0" baseline="0" noProof="0" dirty="0" smtClean="0">
              <a:solidFill>
                <a:srgbClr val="000000"/>
              </a:solidFill>
              <a:latin typeface="微软雅黑" panose="020B0503020204020204" charset="-122"/>
              <a:ea typeface="+mn-ea"/>
              <a:cs typeface="微软雅黑" panose="020B0503020204020204" charset="-122"/>
            </a:endParaRPr>
          </a:p>
        </p:txBody>
      </p:sp>
      <p:sp>
        <p:nvSpPr>
          <p:cNvPr id="29" name="TextBox 1"/>
          <p:cNvSpPr txBox="1"/>
          <p:nvPr/>
        </p:nvSpPr>
        <p:spPr>
          <a:xfrm>
            <a:off x="6400800" y="4940300"/>
            <a:ext cx="1828800" cy="789305"/>
          </a:xfrm>
          <a:prstGeom prst="rect">
            <a:avLst/>
          </a:prstGeom>
          <a:noFill/>
        </p:spPr>
        <p:txBody>
          <a:bodyPr wrap="none" lIns="0" tIns="0" rIns="0" rtlCol="0">
            <a:spAutoFit/>
          </a:bodyPr>
          <a:lstStyle/>
          <a:p>
            <a:pPr marR="0" defTabSz="914400" eaLnBrk="1" fontAlgn="auto" hangingPunct="1">
              <a:lnSpc>
                <a:spcPts val="2000"/>
              </a:lnSpc>
              <a:spcBef>
                <a:spcPts val="0"/>
              </a:spcBef>
              <a:spcAft>
                <a:spcPts val="0"/>
              </a:spcAft>
              <a:buClrTx/>
              <a:buSzTx/>
              <a:buFontTx/>
              <a:buNone/>
              <a:tabLst>
                <a:tab pos="596900" algn="l"/>
              </a:tabLst>
              <a:defRPr/>
            </a:pPr>
            <a:r>
              <a:rPr kumimoji="0" lang="en-US" altLang="zh-CN" sz="1595" kern="1200" cap="none" spc="0" normalizeH="0" baseline="0" noProof="0" dirty="0" smtClean="0">
                <a:solidFill>
                  <a:srgbClr val="FFFFFF"/>
                </a:solidFill>
                <a:latin typeface="微软雅黑" panose="020B0503020204020204" charset="-122"/>
                <a:ea typeface="+mn-ea"/>
                <a:cs typeface="微软雅黑" panose="020B0503020204020204" charset="-122"/>
              </a:rPr>
              <a:t>基于植物知识图谱，</a:t>
            </a:r>
            <a:endParaRPr kumimoji="0" lang="en-US" altLang="zh-CN" sz="1595" kern="1200" cap="none" spc="0" normalizeH="0" baseline="0" noProof="0" dirty="0" smtClean="0">
              <a:solidFill>
                <a:srgbClr val="FFFFFF"/>
              </a:solidFill>
              <a:latin typeface="微软雅黑" panose="020B0503020204020204" charset="-122"/>
              <a:ea typeface="+mn-ea"/>
              <a:cs typeface="微软雅黑" panose="020B0503020204020204" charset="-122"/>
            </a:endParaRPr>
          </a:p>
          <a:p>
            <a:pPr marR="0" defTabSz="914400" eaLnBrk="1" fontAlgn="auto" hangingPunct="1">
              <a:lnSpc>
                <a:spcPts val="1900"/>
              </a:lnSpc>
              <a:spcBef>
                <a:spcPts val="0"/>
              </a:spcBef>
              <a:spcAft>
                <a:spcPts val="0"/>
              </a:spcAft>
              <a:buClrTx/>
              <a:buSzTx/>
              <a:buFontTx/>
              <a:buNone/>
              <a:tabLst>
                <a:tab pos="596900" algn="l"/>
              </a:tabLst>
              <a:defRPr/>
            </a:pPr>
            <a:r>
              <a:rPr kumimoji="0" lang="en-US" altLang="zh-CN" sz="1595" kern="1200" cap="none" spc="0" normalizeH="0" baseline="0" noProof="0" dirty="0" smtClean="0">
                <a:solidFill>
                  <a:srgbClr val="FFFFFF"/>
                </a:solidFill>
                <a:latin typeface="微软雅黑" panose="020B0503020204020204" charset="-122"/>
                <a:ea typeface="+mn-ea"/>
                <a:cs typeface="微软雅黑" panose="020B0503020204020204" charset="-122"/>
              </a:rPr>
              <a:t>根据植物属性进行多</a:t>
            </a:r>
            <a:endParaRPr kumimoji="0" lang="en-US" altLang="zh-CN" sz="1595" kern="1200" cap="none" spc="0" normalizeH="0" baseline="0" noProof="0" dirty="0" smtClean="0">
              <a:solidFill>
                <a:srgbClr val="FFFFFF"/>
              </a:solidFill>
              <a:latin typeface="微软雅黑" panose="020B0503020204020204" charset="-122"/>
              <a:ea typeface="+mn-ea"/>
              <a:cs typeface="微软雅黑" panose="020B0503020204020204" charset="-122"/>
            </a:endParaRPr>
          </a:p>
          <a:p>
            <a:pPr marR="0" defTabSz="914400" eaLnBrk="1" fontAlgn="auto" hangingPunct="1">
              <a:lnSpc>
                <a:spcPts val="1900"/>
              </a:lnSpc>
              <a:spcBef>
                <a:spcPts val="0"/>
              </a:spcBef>
              <a:spcAft>
                <a:spcPts val="0"/>
              </a:spcAft>
              <a:buClrTx/>
              <a:buSzTx/>
              <a:buFontTx/>
              <a:buNone/>
              <a:tabLst>
                <a:tab pos="596900" algn="l"/>
              </a:tabLst>
              <a:defRPr/>
            </a:pPr>
            <a:r>
              <a:rPr kumimoji="0" lang="en-US" altLang="zh-CN" kern="1200" cap="none" spc="0" normalizeH="0" baseline="0" noProof="0" dirty="0" smtClean="0">
                <a:latin typeface="+mn-lt"/>
                <a:ea typeface="+mn-ea"/>
                <a:cs typeface="+mn-cs"/>
              </a:rPr>
              <a:t>	</a:t>
            </a:r>
            <a:r>
              <a:rPr kumimoji="0" lang="en-US" altLang="zh-CN" sz="1595" kern="1200" cap="none" spc="0" normalizeH="0" baseline="0" noProof="0" dirty="0" smtClean="0">
                <a:solidFill>
                  <a:srgbClr val="FFFFFF"/>
                </a:solidFill>
                <a:latin typeface="微软雅黑" panose="020B0503020204020204" charset="-122"/>
                <a:ea typeface="+mn-ea"/>
                <a:cs typeface="微软雅黑" panose="020B0503020204020204" charset="-122"/>
              </a:rPr>
              <a:t>轮交互</a:t>
            </a:r>
            <a:endParaRPr kumimoji="0" lang="en-US" altLang="zh-CN" sz="1595" kern="1200" cap="none" spc="0" normalizeH="0" baseline="0" noProof="0" dirty="0" smtClean="0">
              <a:solidFill>
                <a:srgbClr val="FFFFFF"/>
              </a:solidFill>
              <a:latin typeface="微软雅黑" panose="020B0503020204020204" charset="-122"/>
              <a:ea typeface="+mn-ea"/>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Box 1"/>
          <p:cNvSpPr txBox="1"/>
          <p:nvPr/>
        </p:nvSpPr>
        <p:spPr>
          <a:xfrm>
            <a:off x="2946400" y="2298700"/>
            <a:ext cx="5299710" cy="571500"/>
          </a:xfrm>
          <a:prstGeom prst="rect">
            <a:avLst/>
          </a:prstGeom>
          <a:noFill/>
        </p:spPr>
        <p:txBody>
          <a:bodyPr wrap="none" lIns="0" tIns="0" rIns="0" rtlCol="0">
            <a:spAutoFit/>
          </a:bodyPr>
          <a:lstStyle/>
          <a:p>
            <a:pPr marR="0" defTabSz="914400" eaLnBrk="1" fontAlgn="auto" hangingPunct="1">
              <a:lnSpc>
                <a:spcPts val="4100"/>
              </a:lnSpc>
              <a:spcBef>
                <a:spcPts val="0"/>
              </a:spcBef>
              <a:spcAft>
                <a:spcPts val="0"/>
              </a:spcAft>
              <a:buClrTx/>
              <a:buSzTx/>
              <a:buFontTx/>
              <a:buNone/>
              <a:defRPr/>
            </a:pPr>
            <a:r>
              <a:rPr kumimoji="0" lang="en-US" altLang="zh-CN" sz="3205" kern="1200" cap="none" spc="0" normalizeH="0" baseline="0" noProof="0" dirty="0" smtClean="0">
                <a:solidFill>
                  <a:srgbClr val="000000"/>
                </a:solidFill>
                <a:latin typeface="微软雅黑" panose="020B0503020204020204" charset="-122"/>
                <a:ea typeface="+mn-ea"/>
                <a:cs typeface="微软雅黑" panose="020B0503020204020204" charset="-122"/>
              </a:rPr>
              <a:t>知识图谱的其他技术和应用：</a:t>
            </a:r>
            <a:endParaRPr kumimoji="0" lang="en-US" altLang="zh-CN" sz="3205" kern="1200" cap="none" spc="0" normalizeH="0" baseline="0" noProof="0" dirty="0" smtClean="0">
              <a:solidFill>
                <a:srgbClr val="000000"/>
              </a:solidFill>
              <a:latin typeface="微软雅黑" panose="020B0503020204020204" charset="-122"/>
              <a:ea typeface="+mn-ea"/>
              <a:cs typeface="微软雅黑" panose="020B0503020204020204" charset="-122"/>
            </a:endParaRPr>
          </a:p>
        </p:txBody>
      </p:sp>
      <p:sp>
        <p:nvSpPr>
          <p:cNvPr id="3" name="TextBox 1"/>
          <p:cNvSpPr txBox="1"/>
          <p:nvPr/>
        </p:nvSpPr>
        <p:spPr>
          <a:xfrm>
            <a:off x="6692900" y="3009900"/>
            <a:ext cx="2465070" cy="571500"/>
          </a:xfrm>
          <a:prstGeom prst="rect">
            <a:avLst/>
          </a:prstGeom>
          <a:noFill/>
        </p:spPr>
        <p:txBody>
          <a:bodyPr wrap="none" lIns="0" tIns="0" rIns="0" rtlCol="0">
            <a:spAutoFit/>
          </a:bodyPr>
          <a:lstStyle/>
          <a:p>
            <a:pPr marR="0" defTabSz="914400" eaLnBrk="1" fontAlgn="auto" hangingPunct="1">
              <a:lnSpc>
                <a:spcPts val="4100"/>
              </a:lnSpc>
              <a:spcBef>
                <a:spcPts val="0"/>
              </a:spcBef>
              <a:spcAft>
                <a:spcPts val="0"/>
              </a:spcAft>
              <a:buClrTx/>
              <a:buSzTx/>
              <a:buFontTx/>
              <a:buNone/>
              <a:defRPr/>
            </a:pPr>
            <a:r>
              <a:rPr kumimoji="0" lang="en-US" altLang="zh-CN" sz="3205" kern="1200" cap="none" spc="0" normalizeH="0" baseline="0" noProof="0" dirty="0" smtClean="0">
                <a:solidFill>
                  <a:srgbClr val="000000"/>
                </a:solidFill>
                <a:latin typeface="微软雅黑" panose="020B0503020204020204" charset="-122"/>
                <a:ea typeface="+mn-ea"/>
                <a:cs typeface="微软雅黑" panose="020B0503020204020204" charset="-122"/>
              </a:rPr>
              <a:t>App</a:t>
            </a:r>
            <a:r>
              <a:rPr kumimoji="0" lang="en-US" altLang="zh-CN" sz="3205" kern="1200" cap="none" spc="0" normalizeH="0" baseline="0" noProof="0" dirty="0" smtClean="0">
                <a:latin typeface="Times New Roman" panose="02020603050405020304" pitchFamily="18" charset="0"/>
                <a:ea typeface="+mn-ea"/>
                <a:cs typeface="Times New Roman" panose="02020603050405020304" pitchFamily="18" charset="0"/>
              </a:rPr>
              <a:t> </a:t>
            </a:r>
            <a:r>
              <a:rPr kumimoji="0" lang="en-US" altLang="zh-CN" sz="3205" kern="1200" cap="none" spc="0" normalizeH="0" baseline="0" noProof="0" dirty="0" smtClean="0">
                <a:solidFill>
                  <a:srgbClr val="000000"/>
                </a:solidFill>
                <a:latin typeface="微软雅黑" panose="020B0503020204020204" charset="-122"/>
                <a:ea typeface="+mn-ea"/>
                <a:cs typeface="微软雅黑" panose="020B0503020204020204" charset="-122"/>
              </a:rPr>
              <a:t>Tagging</a:t>
            </a:r>
            <a:endParaRPr kumimoji="0" lang="en-US" altLang="zh-CN" sz="3205" kern="1200" cap="none" spc="0" normalizeH="0" baseline="0" noProof="0" dirty="0" smtClean="0">
              <a:solidFill>
                <a:srgbClr val="000000"/>
              </a:solidFill>
              <a:latin typeface="微软雅黑" panose="020B0503020204020204" charset="-122"/>
              <a:ea typeface="+mn-ea"/>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Freeform 3"/>
          <p:cNvSpPr/>
          <p:nvPr/>
        </p:nvSpPr>
        <p:spPr>
          <a:xfrm>
            <a:off x="2530475" y="2676525"/>
            <a:ext cx="141288" cy="365125"/>
          </a:xfrm>
          <a:custGeom>
            <a:avLst/>
            <a:gdLst>
              <a:gd name="connsiteX0" fmla="*/ 0 w 141732"/>
              <a:gd name="connsiteY0" fmla="*/ 0 h 365760"/>
              <a:gd name="connsiteX1" fmla="*/ 141732 w 141732"/>
              <a:gd name="connsiteY1" fmla="*/ 0 h 365760"/>
              <a:gd name="connsiteX2" fmla="*/ 141732 w 141732"/>
              <a:gd name="connsiteY2" fmla="*/ 365760 h 365760"/>
              <a:gd name="connsiteX3" fmla="*/ 0 w 141732"/>
              <a:gd name="connsiteY3" fmla="*/ 365760 h 365760"/>
              <a:gd name="connsiteX4" fmla="*/ 0 w 141732"/>
              <a:gd name="connsiteY4" fmla="*/ 0 h 36576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41732" h="365760">
                <a:moveTo>
                  <a:pt x="0" y="0"/>
                </a:moveTo>
                <a:lnTo>
                  <a:pt x="141732" y="0"/>
                </a:lnTo>
                <a:lnTo>
                  <a:pt x="141732" y="365760"/>
                </a:lnTo>
                <a:lnTo>
                  <a:pt x="0" y="36576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Freeform 3"/>
          <p:cNvSpPr/>
          <p:nvPr/>
        </p:nvSpPr>
        <p:spPr>
          <a:xfrm>
            <a:off x="2530475" y="3101975"/>
            <a:ext cx="168275" cy="438150"/>
          </a:xfrm>
          <a:custGeom>
            <a:avLst/>
            <a:gdLst>
              <a:gd name="connsiteX0" fmla="*/ 0 w 169163"/>
              <a:gd name="connsiteY0" fmla="*/ 0 h 438912"/>
              <a:gd name="connsiteX1" fmla="*/ 169163 w 169163"/>
              <a:gd name="connsiteY1" fmla="*/ 0 h 438912"/>
              <a:gd name="connsiteX2" fmla="*/ 169163 w 169163"/>
              <a:gd name="connsiteY2" fmla="*/ 438912 h 438912"/>
              <a:gd name="connsiteX3" fmla="*/ 0 w 169163"/>
              <a:gd name="connsiteY3" fmla="*/ 438912 h 438912"/>
              <a:gd name="connsiteX4" fmla="*/ 0 w 169163"/>
              <a:gd name="connsiteY4" fmla="*/ 0 h 43891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69163" h="438912">
                <a:moveTo>
                  <a:pt x="0" y="0"/>
                </a:moveTo>
                <a:lnTo>
                  <a:pt x="169163" y="0"/>
                </a:lnTo>
                <a:lnTo>
                  <a:pt x="169163" y="438912"/>
                </a:lnTo>
                <a:lnTo>
                  <a:pt x="0" y="438912"/>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Freeform 3"/>
          <p:cNvSpPr/>
          <p:nvPr/>
        </p:nvSpPr>
        <p:spPr>
          <a:xfrm>
            <a:off x="8802688" y="3492500"/>
            <a:ext cx="1801813" cy="3190875"/>
          </a:xfrm>
          <a:custGeom>
            <a:avLst/>
            <a:gdLst>
              <a:gd name="connsiteX0" fmla="*/ 6350 w 1801825"/>
              <a:gd name="connsiteY0" fmla="*/ 6350 h 3190900"/>
              <a:gd name="connsiteX1" fmla="*/ 1795474 w 1801825"/>
              <a:gd name="connsiteY1" fmla="*/ 6350 h 3190900"/>
              <a:gd name="connsiteX2" fmla="*/ 1795474 w 1801825"/>
              <a:gd name="connsiteY2" fmla="*/ 3184550 h 3190900"/>
              <a:gd name="connsiteX3" fmla="*/ 6350 w 1801825"/>
              <a:gd name="connsiteY3" fmla="*/ 3184550 h 3190900"/>
              <a:gd name="connsiteX4" fmla="*/ 6350 w 1801825"/>
              <a:gd name="connsiteY4" fmla="*/ 6350 h 31909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801825" h="3190900">
                <a:moveTo>
                  <a:pt x="6350" y="6350"/>
                </a:moveTo>
                <a:lnTo>
                  <a:pt x="1795474" y="6350"/>
                </a:lnTo>
                <a:lnTo>
                  <a:pt x="1795474" y="3184550"/>
                </a:lnTo>
                <a:lnTo>
                  <a:pt x="6350" y="3184550"/>
                </a:lnTo>
                <a:lnTo>
                  <a:pt x="6350" y="6350"/>
                </a:lnTo>
              </a:path>
            </a:pathLst>
          </a:custGeom>
          <a:solidFill>
            <a:srgbClr val="000000">
              <a:alpha val="0"/>
            </a:srgbClr>
          </a:solidFill>
          <a:ln w="12700">
            <a:solidFill>
              <a:srgbClr val="BFBFB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Freeform 3"/>
          <p:cNvSpPr/>
          <p:nvPr/>
        </p:nvSpPr>
        <p:spPr>
          <a:xfrm>
            <a:off x="5230813" y="2603500"/>
            <a:ext cx="1801813" cy="3190875"/>
          </a:xfrm>
          <a:custGeom>
            <a:avLst/>
            <a:gdLst>
              <a:gd name="connsiteX0" fmla="*/ 6350 w 1801825"/>
              <a:gd name="connsiteY0" fmla="*/ 6350 h 3190900"/>
              <a:gd name="connsiteX1" fmla="*/ 1795475 w 1801825"/>
              <a:gd name="connsiteY1" fmla="*/ 6350 h 3190900"/>
              <a:gd name="connsiteX2" fmla="*/ 1795475 w 1801825"/>
              <a:gd name="connsiteY2" fmla="*/ 3184550 h 3190900"/>
              <a:gd name="connsiteX3" fmla="*/ 6350 w 1801825"/>
              <a:gd name="connsiteY3" fmla="*/ 3184550 h 3190900"/>
              <a:gd name="connsiteX4" fmla="*/ 6350 w 1801825"/>
              <a:gd name="connsiteY4" fmla="*/ 6350 h 31909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801825" h="3190900">
                <a:moveTo>
                  <a:pt x="6350" y="6350"/>
                </a:moveTo>
                <a:lnTo>
                  <a:pt x="1795475" y="6350"/>
                </a:lnTo>
                <a:lnTo>
                  <a:pt x="1795475" y="3184550"/>
                </a:lnTo>
                <a:lnTo>
                  <a:pt x="6350" y="3184550"/>
                </a:lnTo>
                <a:lnTo>
                  <a:pt x="6350" y="6350"/>
                </a:lnTo>
              </a:path>
            </a:pathLst>
          </a:custGeom>
          <a:solidFill>
            <a:srgbClr val="000000">
              <a:alpha val="0"/>
            </a:srgbClr>
          </a:solidFill>
          <a:ln w="12700">
            <a:solidFill>
              <a:srgbClr val="BFBFB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Freeform 3"/>
          <p:cNvSpPr/>
          <p:nvPr/>
        </p:nvSpPr>
        <p:spPr>
          <a:xfrm>
            <a:off x="6962775" y="3492500"/>
            <a:ext cx="1784350" cy="3159125"/>
          </a:xfrm>
          <a:custGeom>
            <a:avLst/>
            <a:gdLst>
              <a:gd name="connsiteX0" fmla="*/ 6350 w 1783943"/>
              <a:gd name="connsiteY0" fmla="*/ 6350 h 3159099"/>
              <a:gd name="connsiteX1" fmla="*/ 1777593 w 1783943"/>
              <a:gd name="connsiteY1" fmla="*/ 6350 h 3159099"/>
              <a:gd name="connsiteX2" fmla="*/ 1777593 w 1783943"/>
              <a:gd name="connsiteY2" fmla="*/ 3152749 h 3159099"/>
              <a:gd name="connsiteX3" fmla="*/ 6350 w 1783943"/>
              <a:gd name="connsiteY3" fmla="*/ 3152749 h 3159099"/>
              <a:gd name="connsiteX4" fmla="*/ 6350 w 1783943"/>
              <a:gd name="connsiteY4" fmla="*/ 6350 h 315909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83943" h="3159099">
                <a:moveTo>
                  <a:pt x="6350" y="6350"/>
                </a:moveTo>
                <a:lnTo>
                  <a:pt x="1777593" y="6350"/>
                </a:lnTo>
                <a:lnTo>
                  <a:pt x="1777593" y="3152749"/>
                </a:lnTo>
                <a:lnTo>
                  <a:pt x="6350" y="3152749"/>
                </a:lnTo>
                <a:lnTo>
                  <a:pt x="6350" y="6350"/>
                </a:lnTo>
              </a:path>
            </a:pathLst>
          </a:custGeom>
          <a:solidFill>
            <a:srgbClr val="000000">
              <a:alpha val="0"/>
            </a:srgbClr>
          </a:solidFill>
          <a:ln w="12700">
            <a:solidFill>
              <a:srgbClr val="BFBFB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Freeform 3"/>
          <p:cNvSpPr/>
          <p:nvPr/>
        </p:nvSpPr>
        <p:spPr>
          <a:xfrm>
            <a:off x="3462338" y="3492500"/>
            <a:ext cx="1784350" cy="3159125"/>
          </a:xfrm>
          <a:custGeom>
            <a:avLst/>
            <a:gdLst>
              <a:gd name="connsiteX0" fmla="*/ 6350 w 1783969"/>
              <a:gd name="connsiteY0" fmla="*/ 6350 h 3159150"/>
              <a:gd name="connsiteX1" fmla="*/ 1777619 w 1783969"/>
              <a:gd name="connsiteY1" fmla="*/ 6350 h 3159150"/>
              <a:gd name="connsiteX2" fmla="*/ 1777619 w 1783969"/>
              <a:gd name="connsiteY2" fmla="*/ 3152800 h 3159150"/>
              <a:gd name="connsiteX3" fmla="*/ 6350 w 1783969"/>
              <a:gd name="connsiteY3" fmla="*/ 3152800 h 3159150"/>
              <a:gd name="connsiteX4" fmla="*/ 6350 w 1783969"/>
              <a:gd name="connsiteY4" fmla="*/ 6350 h 315915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83969" h="3159150">
                <a:moveTo>
                  <a:pt x="6350" y="6350"/>
                </a:moveTo>
                <a:lnTo>
                  <a:pt x="1777619" y="6350"/>
                </a:lnTo>
                <a:lnTo>
                  <a:pt x="1777619" y="3152800"/>
                </a:lnTo>
                <a:lnTo>
                  <a:pt x="6350" y="3152800"/>
                </a:lnTo>
                <a:lnTo>
                  <a:pt x="6350" y="6350"/>
                </a:lnTo>
              </a:path>
            </a:pathLst>
          </a:custGeom>
          <a:solidFill>
            <a:srgbClr val="000000">
              <a:alpha val="0"/>
            </a:srgbClr>
          </a:solidFill>
          <a:ln w="12700">
            <a:solidFill>
              <a:srgbClr val="BFBFB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Freeform 3"/>
          <p:cNvSpPr/>
          <p:nvPr/>
        </p:nvSpPr>
        <p:spPr>
          <a:xfrm>
            <a:off x="5511800" y="3894138"/>
            <a:ext cx="12700" cy="214313"/>
          </a:xfrm>
          <a:custGeom>
            <a:avLst/>
            <a:gdLst>
              <a:gd name="connsiteX0" fmla="*/ 6699 w 13398"/>
              <a:gd name="connsiteY0" fmla="*/ 0 h 214312"/>
              <a:gd name="connsiteX1" fmla="*/ 6699 w 13398"/>
              <a:gd name="connsiteY1" fmla="*/ 214312 h 214312"/>
            </a:gdLst>
            <a:ahLst/>
            <a:cxnLst>
              <a:cxn ang="0">
                <a:pos x="connsiteX0" y="connsiteY0"/>
              </a:cxn>
              <a:cxn ang="1">
                <a:pos x="connsiteX1" y="connsiteY1"/>
              </a:cxn>
            </a:cxnLst>
            <a:rect l="l" t="t" r="r" b="b"/>
            <a:pathLst>
              <a:path w="13398" h="214312">
                <a:moveTo>
                  <a:pt x="6699" y="0"/>
                </a:moveTo>
                <a:lnTo>
                  <a:pt x="6699" y="214312"/>
                </a:lnTo>
              </a:path>
            </a:pathLst>
          </a:custGeom>
          <a:ln w="12700">
            <a:solidFill>
              <a:srgbClr val="C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0" name="Freeform 3"/>
          <p:cNvSpPr/>
          <p:nvPr/>
        </p:nvSpPr>
        <p:spPr>
          <a:xfrm>
            <a:off x="5470525" y="3894138"/>
            <a:ext cx="26988" cy="214313"/>
          </a:xfrm>
          <a:custGeom>
            <a:avLst/>
            <a:gdLst>
              <a:gd name="connsiteX0" fmla="*/ 13392 w 26784"/>
              <a:gd name="connsiteY0" fmla="*/ 0 h 214312"/>
              <a:gd name="connsiteX1" fmla="*/ 13392 w 26784"/>
              <a:gd name="connsiteY1" fmla="*/ 214312 h 214312"/>
            </a:gdLst>
            <a:ahLst/>
            <a:cxnLst>
              <a:cxn ang="0">
                <a:pos x="connsiteX0" y="connsiteY0"/>
              </a:cxn>
              <a:cxn ang="1">
                <a:pos x="connsiteX1" y="connsiteY1"/>
              </a:cxn>
            </a:cxnLst>
            <a:rect l="l" t="t" r="r" b="b"/>
            <a:pathLst>
              <a:path w="26784" h="214312">
                <a:moveTo>
                  <a:pt x="13392" y="0"/>
                </a:moveTo>
                <a:lnTo>
                  <a:pt x="13392" y="214312"/>
                </a:lnTo>
              </a:path>
            </a:pathLst>
          </a:custGeom>
          <a:ln w="25400">
            <a:solidFill>
              <a:srgbClr val="C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 name="Freeform 3"/>
          <p:cNvSpPr/>
          <p:nvPr/>
        </p:nvSpPr>
        <p:spPr>
          <a:xfrm>
            <a:off x="4667250" y="3786188"/>
            <a:ext cx="790575" cy="428625"/>
          </a:xfrm>
          <a:custGeom>
            <a:avLst/>
            <a:gdLst>
              <a:gd name="connsiteX0" fmla="*/ 790283 w 790283"/>
              <a:gd name="connsiteY0" fmla="*/ 107162 h 428625"/>
              <a:gd name="connsiteX1" fmla="*/ 214312 w 790283"/>
              <a:gd name="connsiteY1" fmla="*/ 107162 h 428625"/>
              <a:gd name="connsiteX2" fmla="*/ 214312 w 790283"/>
              <a:gd name="connsiteY2" fmla="*/ 0 h 428625"/>
              <a:gd name="connsiteX3" fmla="*/ 0 w 790283"/>
              <a:gd name="connsiteY3" fmla="*/ 214312 h 428625"/>
              <a:gd name="connsiteX4" fmla="*/ 214312 w 790283"/>
              <a:gd name="connsiteY4" fmla="*/ 428625 h 428625"/>
              <a:gd name="connsiteX5" fmla="*/ 214312 w 790283"/>
              <a:gd name="connsiteY5" fmla="*/ 321474 h 428625"/>
              <a:gd name="connsiteX6" fmla="*/ 790283 w 790283"/>
              <a:gd name="connsiteY6" fmla="*/ 321474 h 428625"/>
              <a:gd name="connsiteX7" fmla="*/ 790283 w 790283"/>
              <a:gd name="connsiteY7" fmla="*/ 107162 h 42862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790283" h="428625">
                <a:moveTo>
                  <a:pt x="790283" y="107162"/>
                </a:moveTo>
                <a:lnTo>
                  <a:pt x="214312" y="107162"/>
                </a:lnTo>
                <a:lnTo>
                  <a:pt x="214312" y="0"/>
                </a:lnTo>
                <a:lnTo>
                  <a:pt x="0" y="214312"/>
                </a:lnTo>
                <a:lnTo>
                  <a:pt x="214312" y="428625"/>
                </a:lnTo>
                <a:lnTo>
                  <a:pt x="214312" y="321474"/>
                </a:lnTo>
                <a:lnTo>
                  <a:pt x="790283" y="321474"/>
                </a:lnTo>
                <a:lnTo>
                  <a:pt x="790283" y="107162"/>
                </a:lnTo>
              </a:path>
            </a:pathLst>
          </a:custGeom>
          <a:solidFill>
            <a:srgbClr val="C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Freeform 3"/>
          <p:cNvSpPr/>
          <p:nvPr/>
        </p:nvSpPr>
        <p:spPr>
          <a:xfrm>
            <a:off x="6738938" y="3905250"/>
            <a:ext cx="12700" cy="214313"/>
          </a:xfrm>
          <a:custGeom>
            <a:avLst/>
            <a:gdLst>
              <a:gd name="connsiteX0" fmla="*/ 6699 w 13398"/>
              <a:gd name="connsiteY0" fmla="*/ 0 h 214312"/>
              <a:gd name="connsiteX1" fmla="*/ 6699 w 13398"/>
              <a:gd name="connsiteY1" fmla="*/ 214312 h 214312"/>
            </a:gdLst>
            <a:ahLst/>
            <a:cxnLst>
              <a:cxn ang="0">
                <a:pos x="connsiteX0" y="connsiteY0"/>
              </a:cxn>
              <a:cxn ang="1">
                <a:pos x="connsiteX1" y="connsiteY1"/>
              </a:cxn>
            </a:cxnLst>
            <a:rect l="l" t="t" r="r" b="b"/>
            <a:pathLst>
              <a:path w="13398" h="214312">
                <a:moveTo>
                  <a:pt x="6699" y="0"/>
                </a:moveTo>
                <a:lnTo>
                  <a:pt x="6699" y="214312"/>
                </a:lnTo>
              </a:path>
            </a:pathLst>
          </a:custGeom>
          <a:ln w="12700">
            <a:solidFill>
              <a:srgbClr val="C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 name="Freeform 3"/>
          <p:cNvSpPr/>
          <p:nvPr/>
        </p:nvSpPr>
        <p:spPr>
          <a:xfrm>
            <a:off x="6765925" y="3905250"/>
            <a:ext cx="26988" cy="214313"/>
          </a:xfrm>
          <a:custGeom>
            <a:avLst/>
            <a:gdLst>
              <a:gd name="connsiteX0" fmla="*/ 13392 w 26784"/>
              <a:gd name="connsiteY0" fmla="*/ 0 h 214312"/>
              <a:gd name="connsiteX1" fmla="*/ 13392 w 26784"/>
              <a:gd name="connsiteY1" fmla="*/ 214312 h 214312"/>
            </a:gdLst>
            <a:ahLst/>
            <a:cxnLst>
              <a:cxn ang="0">
                <a:pos x="connsiteX0" y="connsiteY0"/>
              </a:cxn>
              <a:cxn ang="1">
                <a:pos x="connsiteX1" y="connsiteY1"/>
              </a:cxn>
            </a:cxnLst>
            <a:rect l="l" t="t" r="r" b="b"/>
            <a:pathLst>
              <a:path w="26784" h="214312">
                <a:moveTo>
                  <a:pt x="13392" y="0"/>
                </a:moveTo>
                <a:lnTo>
                  <a:pt x="13392" y="214312"/>
                </a:lnTo>
              </a:path>
            </a:pathLst>
          </a:custGeom>
          <a:ln w="25400">
            <a:solidFill>
              <a:srgbClr val="C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 name="Freeform 3"/>
          <p:cNvSpPr/>
          <p:nvPr/>
        </p:nvSpPr>
        <p:spPr>
          <a:xfrm>
            <a:off x="6805613" y="3798888"/>
            <a:ext cx="790575" cy="428625"/>
          </a:xfrm>
          <a:custGeom>
            <a:avLst/>
            <a:gdLst>
              <a:gd name="connsiteX0" fmla="*/ 0 w 790283"/>
              <a:gd name="connsiteY0" fmla="*/ 321475 h 428637"/>
              <a:gd name="connsiteX1" fmla="*/ 575970 w 790283"/>
              <a:gd name="connsiteY1" fmla="*/ 321475 h 428637"/>
              <a:gd name="connsiteX2" fmla="*/ 575970 w 790283"/>
              <a:gd name="connsiteY2" fmla="*/ 428637 h 428637"/>
              <a:gd name="connsiteX3" fmla="*/ 790283 w 790283"/>
              <a:gd name="connsiteY3" fmla="*/ 214312 h 428637"/>
              <a:gd name="connsiteX4" fmla="*/ 575970 w 790283"/>
              <a:gd name="connsiteY4" fmla="*/ 0 h 428637"/>
              <a:gd name="connsiteX5" fmla="*/ 575970 w 790283"/>
              <a:gd name="connsiteY5" fmla="*/ 107162 h 428637"/>
              <a:gd name="connsiteX6" fmla="*/ 0 w 790283"/>
              <a:gd name="connsiteY6" fmla="*/ 107162 h 428637"/>
              <a:gd name="connsiteX7" fmla="*/ 0 w 790283"/>
              <a:gd name="connsiteY7" fmla="*/ 321475 h 42863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790283" h="428637">
                <a:moveTo>
                  <a:pt x="0" y="321475"/>
                </a:moveTo>
                <a:lnTo>
                  <a:pt x="575970" y="321475"/>
                </a:lnTo>
                <a:lnTo>
                  <a:pt x="575970" y="428637"/>
                </a:lnTo>
                <a:lnTo>
                  <a:pt x="790283" y="214312"/>
                </a:lnTo>
                <a:lnTo>
                  <a:pt x="575970" y="0"/>
                </a:lnTo>
                <a:lnTo>
                  <a:pt x="575970" y="107162"/>
                </a:lnTo>
                <a:lnTo>
                  <a:pt x="0" y="107162"/>
                </a:lnTo>
                <a:lnTo>
                  <a:pt x="0" y="321475"/>
                </a:lnTo>
              </a:path>
            </a:pathLst>
          </a:custGeom>
          <a:solidFill>
            <a:srgbClr val="C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Freeform 3"/>
          <p:cNvSpPr/>
          <p:nvPr/>
        </p:nvSpPr>
        <p:spPr>
          <a:xfrm>
            <a:off x="1565275" y="3492500"/>
            <a:ext cx="1784350" cy="3159125"/>
          </a:xfrm>
          <a:custGeom>
            <a:avLst/>
            <a:gdLst>
              <a:gd name="connsiteX0" fmla="*/ 6350 w 1783969"/>
              <a:gd name="connsiteY0" fmla="*/ 6350 h 3159150"/>
              <a:gd name="connsiteX1" fmla="*/ 1777618 w 1783969"/>
              <a:gd name="connsiteY1" fmla="*/ 6350 h 3159150"/>
              <a:gd name="connsiteX2" fmla="*/ 1777618 w 1783969"/>
              <a:gd name="connsiteY2" fmla="*/ 3152800 h 3159150"/>
              <a:gd name="connsiteX3" fmla="*/ 6350 w 1783969"/>
              <a:gd name="connsiteY3" fmla="*/ 3152800 h 3159150"/>
              <a:gd name="connsiteX4" fmla="*/ 6350 w 1783969"/>
              <a:gd name="connsiteY4" fmla="*/ 6350 h 315915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83969" h="3159150">
                <a:moveTo>
                  <a:pt x="6350" y="6350"/>
                </a:moveTo>
                <a:lnTo>
                  <a:pt x="1777618" y="6350"/>
                </a:lnTo>
                <a:lnTo>
                  <a:pt x="1777618" y="3152800"/>
                </a:lnTo>
                <a:lnTo>
                  <a:pt x="6350" y="3152800"/>
                </a:lnTo>
                <a:lnTo>
                  <a:pt x="6350" y="6350"/>
                </a:lnTo>
              </a:path>
            </a:pathLst>
          </a:custGeom>
          <a:solidFill>
            <a:srgbClr val="000000">
              <a:alpha val="0"/>
            </a:srgbClr>
          </a:solidFill>
          <a:ln w="12700">
            <a:solidFill>
              <a:srgbClr val="BFBFB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61455" name="Picture 3"/>
          <p:cNvPicPr>
            <a:picLocks noChangeAspect="1"/>
          </p:cNvPicPr>
          <p:nvPr/>
        </p:nvPicPr>
        <p:blipFill>
          <a:blip r:embed="rId1"/>
          <a:stretch>
            <a:fillRect/>
          </a:stretch>
        </p:blipFill>
        <p:spPr>
          <a:xfrm>
            <a:off x="1562100" y="3492500"/>
            <a:ext cx="1790700" cy="3162300"/>
          </a:xfrm>
          <a:prstGeom prst="rect">
            <a:avLst/>
          </a:prstGeom>
          <a:noFill/>
          <a:ln w="9525">
            <a:noFill/>
          </a:ln>
        </p:spPr>
      </p:pic>
      <p:pic>
        <p:nvPicPr>
          <p:cNvPr id="61456" name="Picture 3"/>
          <p:cNvPicPr>
            <a:picLocks noChangeAspect="1"/>
          </p:cNvPicPr>
          <p:nvPr/>
        </p:nvPicPr>
        <p:blipFill>
          <a:blip r:embed="rId2"/>
          <a:stretch>
            <a:fillRect/>
          </a:stretch>
        </p:blipFill>
        <p:spPr>
          <a:xfrm>
            <a:off x="3454400" y="2603500"/>
            <a:ext cx="5295900" cy="4051300"/>
          </a:xfrm>
          <a:prstGeom prst="rect">
            <a:avLst/>
          </a:prstGeom>
          <a:noFill/>
          <a:ln w="9525">
            <a:noFill/>
          </a:ln>
        </p:spPr>
      </p:pic>
      <p:pic>
        <p:nvPicPr>
          <p:cNvPr id="61457" name="Picture 3"/>
          <p:cNvPicPr>
            <a:picLocks noChangeAspect="1"/>
          </p:cNvPicPr>
          <p:nvPr/>
        </p:nvPicPr>
        <p:blipFill>
          <a:blip r:embed="rId3"/>
          <a:stretch>
            <a:fillRect/>
          </a:stretch>
        </p:blipFill>
        <p:spPr>
          <a:xfrm>
            <a:off x="8801100" y="3492500"/>
            <a:ext cx="1816100" cy="3200400"/>
          </a:xfrm>
          <a:prstGeom prst="rect">
            <a:avLst/>
          </a:prstGeom>
          <a:noFill/>
          <a:ln w="9525">
            <a:noFill/>
          </a:ln>
        </p:spPr>
      </p:pic>
      <p:sp>
        <p:nvSpPr>
          <p:cNvPr id="2" name="TextBox 1"/>
          <p:cNvSpPr txBox="1"/>
          <p:nvPr/>
        </p:nvSpPr>
        <p:spPr>
          <a:xfrm>
            <a:off x="2070100" y="622300"/>
            <a:ext cx="7152640" cy="1853565"/>
          </a:xfrm>
          <a:prstGeom prst="rect">
            <a:avLst/>
          </a:prstGeom>
          <a:noFill/>
        </p:spPr>
        <p:txBody>
          <a:bodyPr wrap="none" lIns="0" tIns="0" rIns="0" rtlCol="0">
            <a:spAutoFit/>
          </a:bodyPr>
          <a:lstStyle/>
          <a:p>
            <a:pPr marR="0" defTabSz="914400" eaLnBrk="1" fontAlgn="auto" hangingPunct="1">
              <a:lnSpc>
                <a:spcPts val="4500"/>
              </a:lnSpc>
              <a:spcBef>
                <a:spcPts val="0"/>
              </a:spcBef>
              <a:spcAft>
                <a:spcPts val="0"/>
              </a:spcAft>
              <a:buClrTx/>
              <a:buSzTx/>
              <a:buFontTx/>
              <a:buNone/>
              <a:tabLst>
                <a:tab pos="457200" algn="l"/>
                <a:tab pos="2895600" algn="l"/>
              </a:tabLst>
              <a:defRPr/>
            </a:pPr>
            <a:r>
              <a:rPr kumimoji="0" lang="en-US" altLang="zh-CN" kern="1200" cap="none" spc="0" normalizeH="0" baseline="0" noProof="0" dirty="0" smtClean="0">
                <a:latin typeface="+mn-lt"/>
                <a:ea typeface="+mn-ea"/>
                <a:cs typeface="+mn-cs"/>
              </a:rPr>
              <a:t>		</a:t>
            </a:r>
            <a:r>
              <a:rPr kumimoji="0" lang="en-US" altLang="zh-CN" sz="3600" kern="1200" cap="none" spc="0" normalizeH="0" baseline="0" noProof="0" dirty="0" smtClean="0">
                <a:solidFill>
                  <a:srgbClr val="000000"/>
                </a:solidFill>
                <a:latin typeface="Calibri" panose="020F0502020204030204" charset="0"/>
                <a:ea typeface="+mn-ea"/>
                <a:cs typeface="Calibri" panose="020F0502020204030204" charset="0"/>
              </a:rPr>
              <a:t>App</a:t>
            </a:r>
            <a:r>
              <a:rPr kumimoji="0" lang="en-US" altLang="zh-CN" sz="3600" kern="1200" cap="none" spc="0" normalizeH="0" baseline="0" noProof="0" dirty="0" smtClean="0">
                <a:latin typeface="Times New Roman" panose="02020603050405020304" pitchFamily="18" charset="0"/>
                <a:ea typeface="+mn-ea"/>
                <a:cs typeface="Times New Roman" panose="02020603050405020304" pitchFamily="18" charset="0"/>
              </a:rPr>
              <a:t> </a:t>
            </a:r>
            <a:r>
              <a:rPr kumimoji="0" lang="en-US" altLang="zh-CN" sz="3600" kern="1200" cap="none" spc="0" normalizeH="0" baseline="0" noProof="0" dirty="0" smtClean="0">
                <a:solidFill>
                  <a:srgbClr val="000000"/>
                </a:solidFill>
                <a:latin typeface="Calibri" panose="020F0502020204030204" charset="0"/>
                <a:ea typeface="+mn-ea"/>
                <a:cs typeface="Calibri" panose="020F0502020204030204" charset="0"/>
              </a:rPr>
              <a:t>Tagging</a:t>
            </a:r>
            <a:endParaRPr kumimoji="0" lang="en-US" altLang="zh-CN" sz="3600" kern="1200" cap="none" spc="0" normalizeH="0" baseline="0" noProof="0" dirty="0" smtClean="0">
              <a:solidFill>
                <a:srgbClr val="000000"/>
              </a:solidFill>
              <a:latin typeface="Calibri" panose="020F0502020204030204" charset="0"/>
              <a:ea typeface="+mn-ea"/>
              <a:cs typeface="Calibri" panose="020F0502020204030204" charset="0"/>
            </a:endParaRPr>
          </a:p>
          <a:p>
            <a:pPr marR="0" defTabSz="914400" eaLnBrk="1" fontAlgn="auto" hangingPunct="1">
              <a:lnSpc>
                <a:spcPts val="1000"/>
              </a:lnSpc>
              <a:spcBef>
                <a:spcPts val="0"/>
              </a:spcBef>
              <a:spcAft>
                <a:spcPts val="0"/>
              </a:spcAft>
              <a:buClrTx/>
              <a:buSzTx/>
              <a:buFontTx/>
              <a:buNone/>
              <a:defRPr/>
            </a:pPr>
            <a:endParaRPr kumimoji="0" lang="en-US" altLang="zh-CN" kern="1200" cap="none" spc="0" normalizeH="0" baseline="0" noProof="0" dirty="0" smtClean="0">
              <a:latin typeface="+mn-lt"/>
              <a:ea typeface="+mn-ea"/>
              <a:cs typeface="+mn-cs"/>
            </a:endParaRPr>
          </a:p>
          <a:p>
            <a:pPr marR="0" defTabSz="914400" eaLnBrk="1" fontAlgn="auto" hangingPunct="1">
              <a:lnSpc>
                <a:spcPts val="1000"/>
              </a:lnSpc>
              <a:spcBef>
                <a:spcPts val="0"/>
              </a:spcBef>
              <a:spcAft>
                <a:spcPts val="0"/>
              </a:spcAft>
              <a:buClrTx/>
              <a:buSzTx/>
              <a:buFontTx/>
              <a:buNone/>
              <a:defRPr/>
            </a:pPr>
            <a:endParaRPr kumimoji="0" lang="en-US" altLang="zh-CN" kern="1200" cap="none" spc="0" normalizeH="0" baseline="0" noProof="0" dirty="0" smtClean="0">
              <a:latin typeface="+mn-lt"/>
              <a:ea typeface="+mn-ea"/>
              <a:cs typeface="+mn-cs"/>
            </a:endParaRPr>
          </a:p>
          <a:p>
            <a:pPr marR="0" defTabSz="914400" eaLnBrk="1" fontAlgn="auto" hangingPunct="1">
              <a:lnSpc>
                <a:spcPts val="1000"/>
              </a:lnSpc>
              <a:spcBef>
                <a:spcPts val="0"/>
              </a:spcBef>
              <a:spcAft>
                <a:spcPts val="0"/>
              </a:spcAft>
              <a:buClrTx/>
              <a:buSzTx/>
              <a:buFontTx/>
              <a:buNone/>
              <a:defRPr/>
            </a:pPr>
            <a:endParaRPr kumimoji="0" lang="en-US" altLang="zh-CN" kern="1200" cap="none" spc="0" normalizeH="0" baseline="0" noProof="0" dirty="0" smtClean="0">
              <a:latin typeface="+mn-lt"/>
              <a:ea typeface="+mn-ea"/>
              <a:cs typeface="+mn-cs"/>
            </a:endParaRPr>
          </a:p>
          <a:p>
            <a:pPr marR="0" defTabSz="914400" eaLnBrk="1" fontAlgn="auto" hangingPunct="1">
              <a:lnSpc>
                <a:spcPts val="3800"/>
              </a:lnSpc>
              <a:spcBef>
                <a:spcPts val="0"/>
              </a:spcBef>
              <a:spcAft>
                <a:spcPts val="0"/>
              </a:spcAft>
              <a:buClrTx/>
              <a:buSzTx/>
              <a:buFontTx/>
              <a:buNone/>
              <a:tabLst>
                <a:tab pos="457200" algn="l"/>
                <a:tab pos="2895600" algn="l"/>
              </a:tabLst>
              <a:defRPr/>
            </a:pPr>
            <a:r>
              <a:rPr kumimoji="0" lang="en-US" altLang="zh-CN" sz="2400" kern="1200" cap="none" spc="0" normalizeH="0" baseline="0" noProof="0" dirty="0" smtClean="0">
                <a:solidFill>
                  <a:srgbClr val="000000"/>
                </a:solidFill>
                <a:latin typeface="Times New Roman" panose="02020603050405020304" pitchFamily="18" charset="0"/>
                <a:ea typeface="+mn-ea"/>
                <a:cs typeface="Times New Roman" panose="02020603050405020304" pitchFamily="18" charset="0"/>
              </a:rPr>
              <a:t>•</a:t>
            </a:r>
            <a:r>
              <a:rPr kumimoji="0" lang="en-US" altLang="zh-CN" sz="2400" kern="1200" cap="none" spc="0" normalizeH="0" baseline="0" noProof="0" dirty="0" smtClean="0">
                <a:latin typeface="Times New Roman" panose="02020603050405020304" pitchFamily="18" charset="0"/>
                <a:ea typeface="+mn-ea"/>
                <a:cs typeface="Times New Roman" panose="02020603050405020304" pitchFamily="18" charset="0"/>
              </a:rPr>
              <a:t>   </a:t>
            </a:r>
            <a:r>
              <a:rPr kumimoji="0" lang="en-US" altLang="zh-CN" sz="2400" kern="1200" cap="none" spc="0" normalizeH="0" baseline="0" noProof="0" dirty="0" smtClean="0">
                <a:solidFill>
                  <a:srgbClr val="000000"/>
                </a:solidFill>
                <a:latin typeface="微软雅黑" panose="020B0503020204020204" charset="-122"/>
                <a:ea typeface="+mn-ea"/>
                <a:cs typeface="微软雅黑" panose="020B0503020204020204" charset="-122"/>
              </a:rPr>
              <a:t>应用</a:t>
            </a:r>
            <a:endParaRPr kumimoji="0" lang="en-US" altLang="zh-CN" sz="2400" kern="1200" cap="none" spc="0" normalizeH="0" baseline="0" noProof="0" dirty="0" smtClean="0">
              <a:solidFill>
                <a:srgbClr val="000000"/>
              </a:solidFill>
              <a:latin typeface="微软雅黑" panose="020B0503020204020204" charset="-122"/>
              <a:ea typeface="+mn-ea"/>
              <a:cs typeface="微软雅黑" panose="020B0503020204020204" charset="-122"/>
            </a:endParaRPr>
          </a:p>
          <a:p>
            <a:pPr marR="0" defTabSz="914400" eaLnBrk="1" fontAlgn="auto" hangingPunct="1">
              <a:lnSpc>
                <a:spcPts val="2800"/>
              </a:lnSpc>
              <a:spcBef>
                <a:spcPts val="0"/>
              </a:spcBef>
              <a:spcAft>
                <a:spcPts val="0"/>
              </a:spcAft>
              <a:buClrTx/>
              <a:buSzTx/>
              <a:buFontTx/>
              <a:buNone/>
              <a:tabLst>
                <a:tab pos="457200" algn="l"/>
                <a:tab pos="2895600" algn="l"/>
              </a:tabLst>
              <a:defRPr/>
            </a:pPr>
            <a:r>
              <a:rPr kumimoji="0" lang="en-US" altLang="zh-CN" kern="1200" cap="none" spc="0" normalizeH="0" baseline="0" noProof="0" dirty="0" smtClean="0">
                <a:latin typeface="+mn-lt"/>
                <a:ea typeface="+mn-ea"/>
                <a:cs typeface="+mn-cs"/>
              </a:rPr>
              <a:t>	</a:t>
            </a:r>
            <a:r>
              <a:rPr kumimoji="0" lang="en-US" altLang="zh-CN" sz="2005" kern="1200" cap="none" spc="0" normalizeH="0" baseline="0" noProof="0" dirty="0" smtClean="0">
                <a:solidFill>
                  <a:srgbClr val="000000"/>
                </a:solidFill>
                <a:latin typeface="Times New Roman" panose="02020603050405020304" pitchFamily="18" charset="0"/>
                <a:ea typeface="+mn-ea"/>
                <a:cs typeface="Times New Roman" panose="02020603050405020304" pitchFamily="18" charset="0"/>
              </a:rPr>
              <a:t>–</a:t>
            </a:r>
            <a:r>
              <a:rPr kumimoji="0" lang="en-US" altLang="zh-CN" sz="2005" kern="1200" cap="none" spc="0" normalizeH="0" baseline="0" noProof="0" dirty="0" smtClean="0">
                <a:latin typeface="Times New Roman" panose="02020603050405020304" pitchFamily="18" charset="0"/>
                <a:ea typeface="+mn-ea"/>
                <a:cs typeface="Times New Roman" panose="02020603050405020304" pitchFamily="18" charset="0"/>
              </a:rPr>
              <a:t>  </a:t>
            </a:r>
            <a:r>
              <a:rPr kumimoji="0" lang="en-US" altLang="zh-CN" sz="2005" kern="1200" cap="none" spc="0" normalizeH="0" baseline="0" noProof="0" dirty="0" smtClean="0">
                <a:solidFill>
                  <a:srgbClr val="000000"/>
                </a:solidFill>
                <a:latin typeface="微软雅黑" panose="020B0503020204020204" charset="-122"/>
                <a:ea typeface="+mn-ea"/>
                <a:cs typeface="微软雅黑" panose="020B0503020204020204" charset="-122"/>
              </a:rPr>
              <a:t>基于tag的app搜索与推荐技术有助于提高移动端app分发</a:t>
            </a:r>
            <a:endParaRPr kumimoji="0" lang="en-US" altLang="zh-CN" sz="2005" kern="1200" cap="none" spc="0" normalizeH="0" baseline="0" noProof="0" dirty="0" smtClean="0">
              <a:solidFill>
                <a:srgbClr val="000000"/>
              </a:solidFill>
              <a:latin typeface="微软雅黑" panose="020B0503020204020204" charset="-122"/>
              <a:ea typeface="+mn-ea"/>
              <a:cs typeface="微软雅黑" panose="020B0503020204020204" charset="-122"/>
            </a:endParaRPr>
          </a:p>
        </p:txBody>
      </p:sp>
      <p:sp>
        <p:nvSpPr>
          <p:cNvPr id="18" name="TextBox 1"/>
          <p:cNvSpPr txBox="1"/>
          <p:nvPr/>
        </p:nvSpPr>
        <p:spPr>
          <a:xfrm>
            <a:off x="5041900" y="4102100"/>
            <a:ext cx="510540" cy="379095"/>
          </a:xfrm>
          <a:prstGeom prst="rect">
            <a:avLst/>
          </a:prstGeom>
          <a:noFill/>
        </p:spPr>
        <p:txBody>
          <a:bodyPr wrap="none" lIns="0" tIns="0" rIns="0" rtlCol="0">
            <a:spAutoFit/>
          </a:bodyPr>
          <a:lstStyle/>
          <a:p>
            <a:pPr marR="0" defTabSz="914400" eaLnBrk="1" fontAlgn="auto" hangingPunct="1">
              <a:lnSpc>
                <a:spcPts val="2600"/>
              </a:lnSpc>
              <a:spcBef>
                <a:spcPts val="0"/>
              </a:spcBef>
              <a:spcAft>
                <a:spcPts val="0"/>
              </a:spcAft>
              <a:buClrTx/>
              <a:buSzTx/>
              <a:buFontTx/>
              <a:buNone/>
              <a:defRPr/>
            </a:pPr>
            <a:r>
              <a:rPr kumimoji="0" lang="en-US" altLang="zh-CN" sz="2005" b="1" kern="1200" cap="none" spc="0" normalizeH="0" baseline="0" noProof="0" dirty="0" smtClean="0">
                <a:solidFill>
                  <a:srgbClr val="C00000"/>
                </a:solidFill>
                <a:latin typeface="微软雅黑" panose="020B0503020204020204" charset="-122"/>
                <a:ea typeface="+mn-ea"/>
                <a:cs typeface="微软雅黑" panose="020B0503020204020204" charset="-122"/>
              </a:rPr>
              <a:t>软件</a:t>
            </a:r>
            <a:endParaRPr kumimoji="0" lang="en-US" altLang="zh-CN" sz="2005" b="1" kern="1200" cap="none" spc="0" normalizeH="0" baseline="0" noProof="0" dirty="0" smtClean="0">
              <a:solidFill>
                <a:srgbClr val="C00000"/>
              </a:solidFill>
              <a:latin typeface="微软雅黑" panose="020B0503020204020204" charset="-122"/>
              <a:ea typeface="+mn-ea"/>
              <a:cs typeface="微软雅黑" panose="020B0503020204020204" charset="-122"/>
            </a:endParaRPr>
          </a:p>
        </p:txBody>
      </p:sp>
      <p:sp>
        <p:nvSpPr>
          <p:cNvPr id="19" name="TextBox 1"/>
          <p:cNvSpPr txBox="1"/>
          <p:nvPr/>
        </p:nvSpPr>
        <p:spPr>
          <a:xfrm>
            <a:off x="6400800" y="4102100"/>
            <a:ext cx="510540" cy="379095"/>
          </a:xfrm>
          <a:prstGeom prst="rect">
            <a:avLst/>
          </a:prstGeom>
          <a:noFill/>
        </p:spPr>
        <p:txBody>
          <a:bodyPr wrap="none" lIns="0" tIns="0" rIns="0" rtlCol="0">
            <a:spAutoFit/>
          </a:bodyPr>
          <a:lstStyle/>
          <a:p>
            <a:pPr marR="0" defTabSz="914400" eaLnBrk="1" fontAlgn="auto" hangingPunct="1">
              <a:lnSpc>
                <a:spcPts val="2600"/>
              </a:lnSpc>
              <a:spcBef>
                <a:spcPts val="0"/>
              </a:spcBef>
              <a:spcAft>
                <a:spcPts val="0"/>
              </a:spcAft>
              <a:buClrTx/>
              <a:buSzTx/>
              <a:buFontTx/>
              <a:buNone/>
              <a:defRPr/>
            </a:pPr>
            <a:r>
              <a:rPr kumimoji="0" lang="en-US" altLang="zh-CN" sz="2005" b="1" kern="1200" cap="none" spc="0" normalizeH="0" baseline="0" noProof="0" dirty="0" smtClean="0">
                <a:solidFill>
                  <a:srgbClr val="C00000"/>
                </a:solidFill>
                <a:latin typeface="微软雅黑" panose="020B0503020204020204" charset="-122"/>
                <a:ea typeface="+mn-ea"/>
                <a:cs typeface="微软雅黑" panose="020B0503020204020204" charset="-122"/>
              </a:rPr>
              <a:t>游戏</a:t>
            </a:r>
            <a:endParaRPr kumimoji="0" lang="en-US" altLang="zh-CN" sz="2005" b="1" kern="1200" cap="none" spc="0" normalizeH="0" baseline="0" noProof="0" dirty="0" smtClean="0">
              <a:solidFill>
                <a:srgbClr val="C00000"/>
              </a:solidFill>
              <a:latin typeface="微软雅黑" panose="020B0503020204020204" charset="-122"/>
              <a:ea typeface="+mn-ea"/>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Box 1"/>
          <p:cNvSpPr txBox="1"/>
          <p:nvPr/>
        </p:nvSpPr>
        <p:spPr>
          <a:xfrm>
            <a:off x="2946400" y="2298700"/>
            <a:ext cx="5299710" cy="571500"/>
          </a:xfrm>
          <a:prstGeom prst="rect">
            <a:avLst/>
          </a:prstGeom>
          <a:noFill/>
        </p:spPr>
        <p:txBody>
          <a:bodyPr wrap="none" lIns="0" tIns="0" rIns="0" rtlCol="0">
            <a:spAutoFit/>
          </a:bodyPr>
          <a:lstStyle/>
          <a:p>
            <a:pPr marR="0" defTabSz="914400" eaLnBrk="1" fontAlgn="auto" hangingPunct="1">
              <a:lnSpc>
                <a:spcPts val="4100"/>
              </a:lnSpc>
              <a:spcBef>
                <a:spcPts val="0"/>
              </a:spcBef>
              <a:spcAft>
                <a:spcPts val="0"/>
              </a:spcAft>
              <a:buClrTx/>
              <a:buSzTx/>
              <a:buFontTx/>
              <a:buNone/>
              <a:defRPr/>
            </a:pPr>
            <a:r>
              <a:rPr kumimoji="0" lang="en-US" altLang="zh-CN" sz="3205" kern="1200" cap="none" spc="0" normalizeH="0" baseline="0" noProof="0" dirty="0" smtClean="0">
                <a:solidFill>
                  <a:srgbClr val="000000"/>
                </a:solidFill>
                <a:latin typeface="微软雅黑" panose="020B0503020204020204" charset="-122"/>
                <a:ea typeface="+mn-ea"/>
                <a:cs typeface="微软雅黑" panose="020B0503020204020204" charset="-122"/>
              </a:rPr>
              <a:t>知识图谱的其他技术和应用：</a:t>
            </a:r>
            <a:endParaRPr kumimoji="0" lang="en-US" altLang="zh-CN" sz="3205" kern="1200" cap="none" spc="0" normalizeH="0" baseline="0" noProof="0" dirty="0" smtClean="0">
              <a:solidFill>
                <a:srgbClr val="000000"/>
              </a:solidFill>
              <a:latin typeface="微软雅黑" panose="020B0503020204020204" charset="-122"/>
              <a:ea typeface="+mn-ea"/>
              <a:cs typeface="微软雅黑" panose="020B0503020204020204" charset="-122"/>
            </a:endParaRPr>
          </a:p>
        </p:txBody>
      </p:sp>
      <p:sp>
        <p:nvSpPr>
          <p:cNvPr id="3" name="TextBox 1"/>
          <p:cNvSpPr txBox="1"/>
          <p:nvPr/>
        </p:nvSpPr>
        <p:spPr>
          <a:xfrm>
            <a:off x="5499100" y="3009900"/>
            <a:ext cx="3669030" cy="571500"/>
          </a:xfrm>
          <a:prstGeom prst="rect">
            <a:avLst/>
          </a:prstGeom>
          <a:noFill/>
        </p:spPr>
        <p:txBody>
          <a:bodyPr wrap="none" lIns="0" tIns="0" rIns="0" rtlCol="0">
            <a:spAutoFit/>
          </a:bodyPr>
          <a:lstStyle/>
          <a:p>
            <a:pPr marR="0" defTabSz="914400" eaLnBrk="1" fontAlgn="auto" hangingPunct="1">
              <a:lnSpc>
                <a:spcPts val="4100"/>
              </a:lnSpc>
              <a:spcBef>
                <a:spcPts val="0"/>
              </a:spcBef>
              <a:spcAft>
                <a:spcPts val="0"/>
              </a:spcAft>
              <a:buClrTx/>
              <a:buSzTx/>
              <a:buFontTx/>
              <a:buNone/>
              <a:defRPr/>
            </a:pPr>
            <a:r>
              <a:rPr kumimoji="0" lang="en-US" altLang="zh-CN" sz="3205" kern="1200" cap="none" spc="0" normalizeH="0" baseline="0" noProof="0" dirty="0" smtClean="0">
                <a:solidFill>
                  <a:srgbClr val="000000"/>
                </a:solidFill>
                <a:latin typeface="微软雅黑" panose="020B0503020204020204" charset="-122"/>
                <a:ea typeface="+mn-ea"/>
                <a:cs typeface="微软雅黑" panose="020B0503020204020204" charset="-122"/>
              </a:rPr>
              <a:t>需求图谱与兴趣图谱</a:t>
            </a:r>
            <a:endParaRPr kumimoji="0" lang="en-US" altLang="zh-CN" sz="3205" kern="1200" cap="none" spc="0" normalizeH="0" baseline="0" noProof="0" dirty="0" smtClean="0">
              <a:solidFill>
                <a:srgbClr val="000000"/>
              </a:solidFill>
              <a:latin typeface="微软雅黑" panose="020B0503020204020204" charset="-122"/>
              <a:ea typeface="+mn-ea"/>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在信息安全技术中应用深度学习</a:t>
            </a:r>
            <a:br>
              <a:rPr lang="en-US" altLang="zh-CN" dirty="0" smtClean="0"/>
            </a:br>
            <a:endParaRPr lang="zh-CN" altLang="en-US" dirty="0"/>
          </a:p>
        </p:txBody>
      </p:sp>
      <p:pic>
        <p:nvPicPr>
          <p:cNvPr id="4098" name="Picture 2"/>
          <p:cNvPicPr>
            <a:picLocks noChangeAspect="1" noChangeArrowheads="1"/>
          </p:cNvPicPr>
          <p:nvPr/>
        </p:nvPicPr>
        <p:blipFill>
          <a:blip r:embed="rId1"/>
          <a:srcRect/>
          <a:stretch>
            <a:fillRect/>
          </a:stretch>
        </p:blipFill>
        <p:spPr bwMode="auto">
          <a:xfrm>
            <a:off x="9382148" y="1785926"/>
            <a:ext cx="2171700" cy="1905000"/>
          </a:xfrm>
          <a:prstGeom prst="rect">
            <a:avLst/>
          </a:prstGeom>
          <a:noFill/>
          <a:ln w="9525">
            <a:noFill/>
            <a:miter lim="800000"/>
            <a:headEnd/>
            <a:tailEnd/>
          </a:ln>
          <a:effectLst/>
        </p:spPr>
      </p:pic>
      <p:sp>
        <p:nvSpPr>
          <p:cNvPr id="4" name="文本框 3"/>
          <p:cNvSpPr txBox="1"/>
          <p:nvPr/>
        </p:nvSpPr>
        <p:spPr>
          <a:xfrm>
            <a:off x="838835" y="1330960"/>
            <a:ext cx="8401050" cy="4892675"/>
          </a:xfrm>
          <a:prstGeom prst="rect">
            <a:avLst/>
          </a:prstGeom>
          <a:noFill/>
        </p:spPr>
        <p:txBody>
          <a:bodyPr wrap="square" rtlCol="0" anchor="t">
            <a:spAutoFit/>
          </a:bodyPr>
          <a:p>
            <a:r>
              <a:rPr lang="en-US" altLang="zh-CN" sz="2400" dirty="0" smtClean="0">
                <a:sym typeface="+mn-ea"/>
              </a:rPr>
              <a:t>1. </a:t>
            </a:r>
            <a:r>
              <a:rPr lang="zh-CN" altLang="en-US" sz="2400" dirty="0" smtClean="0">
                <a:sym typeface="+mn-ea"/>
              </a:rPr>
              <a:t>深度学习入侵检测</a:t>
            </a:r>
            <a:endParaRPr lang="zh-CN" altLang="en-US" sz="2400" dirty="0" smtClean="0">
              <a:sym typeface="+mn-ea"/>
            </a:endParaRPr>
          </a:p>
          <a:p>
            <a:r>
              <a:rPr lang="en-US" altLang="zh-CN" sz="2400" dirty="0" smtClean="0">
                <a:sym typeface="+mn-ea"/>
              </a:rPr>
              <a:t>	</a:t>
            </a:r>
            <a:r>
              <a:rPr lang="zh-CN" altLang="en-US" sz="2400" dirty="0" smtClean="0">
                <a:sym typeface="+mn-ea"/>
              </a:rPr>
              <a:t>主要有两个方向：</a:t>
            </a:r>
            <a:endParaRPr lang="en-US" altLang="zh-CN" sz="2400" dirty="0" smtClean="0"/>
          </a:p>
          <a:p>
            <a:r>
              <a:rPr lang="en-US" altLang="zh-CN" sz="2400" dirty="0" smtClean="0">
                <a:sym typeface="+mn-ea"/>
              </a:rPr>
              <a:t>	</a:t>
            </a:r>
            <a:r>
              <a:rPr lang="zh-CN" altLang="en-US" sz="2400" dirty="0" smtClean="0">
                <a:sym typeface="+mn-ea"/>
              </a:rPr>
              <a:t>一是发现入侵的规则、模式，与训练模型匹配对比；</a:t>
            </a:r>
            <a:endParaRPr lang="en-US" altLang="zh-CN" sz="2400" dirty="0" smtClean="0"/>
          </a:p>
          <a:p>
            <a:r>
              <a:rPr lang="en-US" altLang="zh-CN" sz="2400" dirty="0" smtClean="0">
                <a:sym typeface="+mn-ea"/>
              </a:rPr>
              <a:t>	</a:t>
            </a:r>
            <a:r>
              <a:rPr lang="zh-CN" altLang="en-US" sz="2400" dirty="0" smtClean="0">
                <a:sym typeface="+mn-ea"/>
              </a:rPr>
              <a:t>二是用于异常检测，找出用户正常行为，创建用户的正常行为库。</a:t>
            </a:r>
            <a:endParaRPr lang="zh-CN" altLang="en-US" sz="2400" dirty="0" smtClean="0">
              <a:sym typeface="+mn-ea"/>
            </a:endParaRPr>
          </a:p>
          <a:p>
            <a:endParaRPr lang="zh-CN" altLang="en-US" sz="2400" dirty="0" smtClean="0">
              <a:sym typeface="+mn-ea"/>
            </a:endParaRPr>
          </a:p>
          <a:p>
            <a:r>
              <a:rPr lang="en-US" altLang="zh-CN" sz="2400"/>
              <a:t>2. </a:t>
            </a:r>
            <a:r>
              <a:rPr lang="zh-CN" altLang="en-US" sz="2400"/>
              <a:t>深度学习安全算法</a:t>
            </a:r>
            <a:endParaRPr lang="zh-CN" altLang="en-US" sz="2400"/>
          </a:p>
          <a:p>
            <a:r>
              <a:rPr lang="zh-CN" altLang="en-US" sz="2400"/>
              <a:t> </a:t>
            </a:r>
            <a:r>
              <a:rPr lang="en-US" altLang="zh-CN" sz="2400"/>
              <a:t>	</a:t>
            </a:r>
            <a:r>
              <a:rPr lang="zh-CN" altLang="en-US" sz="2400"/>
              <a:t>主要是基于深度学习自动生成或改进密码算法、信息隐藏算法等。</a:t>
            </a:r>
            <a:endParaRPr lang="zh-CN" altLang="en-US" sz="2400"/>
          </a:p>
          <a:p>
            <a:endParaRPr lang="zh-CN" altLang="en-US" sz="2400"/>
          </a:p>
          <a:p>
            <a:r>
              <a:rPr lang="en-US" altLang="zh-CN" sz="2400"/>
              <a:t>3. </a:t>
            </a:r>
            <a:r>
              <a:rPr lang="zh-CN" altLang="en-US" sz="2400"/>
              <a:t>深度学习安全态势分析</a:t>
            </a:r>
            <a:endParaRPr lang="zh-CN" altLang="en-US" sz="2400"/>
          </a:p>
          <a:p>
            <a:r>
              <a:rPr lang="en-US" altLang="zh-CN" sz="2400"/>
              <a:t>	</a:t>
            </a:r>
            <a:r>
              <a:rPr lang="zh-CN" altLang="en-US" sz="2400"/>
              <a:t>主要是基于深度学习分析入侵检测、防火墙等告警日志，安全态势分析。</a:t>
            </a:r>
            <a:endParaRPr lang="zh-CN" altLang="en-US" sz="2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Freeform 3"/>
          <p:cNvSpPr/>
          <p:nvPr/>
        </p:nvSpPr>
        <p:spPr>
          <a:xfrm>
            <a:off x="3413125" y="3481388"/>
            <a:ext cx="7094538" cy="3206750"/>
          </a:xfrm>
          <a:custGeom>
            <a:avLst/>
            <a:gdLst>
              <a:gd name="connsiteX0" fmla="*/ 19050 w 7094880"/>
              <a:gd name="connsiteY0" fmla="*/ 19050 h 3206458"/>
              <a:gd name="connsiteX1" fmla="*/ 7075830 w 7094880"/>
              <a:gd name="connsiteY1" fmla="*/ 19050 h 3206458"/>
              <a:gd name="connsiteX2" fmla="*/ 7075830 w 7094880"/>
              <a:gd name="connsiteY2" fmla="*/ 3187407 h 3206458"/>
              <a:gd name="connsiteX3" fmla="*/ 19050 w 7094880"/>
              <a:gd name="connsiteY3" fmla="*/ 3187407 h 3206458"/>
              <a:gd name="connsiteX4" fmla="*/ 19050 w 7094880"/>
              <a:gd name="connsiteY4" fmla="*/ 19050 h 320645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094880" h="3206458">
                <a:moveTo>
                  <a:pt x="19050" y="19050"/>
                </a:moveTo>
                <a:lnTo>
                  <a:pt x="7075830" y="19050"/>
                </a:lnTo>
                <a:lnTo>
                  <a:pt x="7075830" y="3187407"/>
                </a:lnTo>
                <a:lnTo>
                  <a:pt x="19050" y="3187407"/>
                </a:lnTo>
                <a:lnTo>
                  <a:pt x="19050" y="19050"/>
                </a:lnTo>
              </a:path>
            </a:pathLst>
          </a:custGeom>
          <a:solidFill>
            <a:srgbClr val="000000">
              <a:alpha val="0"/>
            </a:srgbClr>
          </a:solidFill>
          <a:ln w="38100">
            <a:solidFill>
              <a:srgbClr val="C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Freeform 3"/>
          <p:cNvSpPr/>
          <p:nvPr/>
        </p:nvSpPr>
        <p:spPr>
          <a:xfrm>
            <a:off x="2554288" y="1687513"/>
            <a:ext cx="3841750" cy="1466850"/>
          </a:xfrm>
          <a:custGeom>
            <a:avLst/>
            <a:gdLst>
              <a:gd name="connsiteX0" fmla="*/ 12700 w 3841826"/>
              <a:gd name="connsiteY0" fmla="*/ 12700 h 1465554"/>
              <a:gd name="connsiteX1" fmla="*/ 3829126 w 3841826"/>
              <a:gd name="connsiteY1" fmla="*/ 12700 h 1465554"/>
              <a:gd name="connsiteX2" fmla="*/ 3829126 w 3841826"/>
              <a:gd name="connsiteY2" fmla="*/ 1452854 h 1465554"/>
              <a:gd name="connsiteX3" fmla="*/ 12700 w 3841826"/>
              <a:gd name="connsiteY3" fmla="*/ 1452854 h 1465554"/>
              <a:gd name="connsiteX4" fmla="*/ 12700 w 3841826"/>
              <a:gd name="connsiteY4" fmla="*/ 12700 h 146555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841826" h="1465554">
                <a:moveTo>
                  <a:pt x="12700" y="12700"/>
                </a:moveTo>
                <a:lnTo>
                  <a:pt x="3829126" y="12700"/>
                </a:lnTo>
                <a:lnTo>
                  <a:pt x="3829126" y="1452854"/>
                </a:lnTo>
                <a:lnTo>
                  <a:pt x="12700" y="1452854"/>
                </a:lnTo>
                <a:lnTo>
                  <a:pt x="12700" y="12700"/>
                </a:lnTo>
              </a:path>
            </a:pathLst>
          </a:custGeom>
          <a:solidFill>
            <a:srgbClr val="000000">
              <a:alpha val="0"/>
            </a:srgbClr>
          </a:solidFill>
          <a:ln w="25400">
            <a:solidFill>
              <a:srgbClr val="C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Freeform 3"/>
          <p:cNvSpPr/>
          <p:nvPr/>
        </p:nvSpPr>
        <p:spPr>
          <a:xfrm>
            <a:off x="5457825" y="3046413"/>
            <a:ext cx="377825" cy="428625"/>
          </a:xfrm>
          <a:custGeom>
            <a:avLst/>
            <a:gdLst>
              <a:gd name="connsiteX0" fmla="*/ 137883 w 379158"/>
              <a:gd name="connsiteY0" fmla="*/ 0 h 428142"/>
              <a:gd name="connsiteX1" fmla="*/ 310210 w 379158"/>
              <a:gd name="connsiteY1" fmla="*/ 240956 h 428142"/>
              <a:gd name="connsiteX2" fmla="*/ 379158 w 379158"/>
              <a:gd name="connsiteY2" fmla="*/ 191642 h 428142"/>
              <a:gd name="connsiteX3" fmla="*/ 339890 w 379158"/>
              <a:gd name="connsiteY3" fmla="*/ 428142 h 428142"/>
              <a:gd name="connsiteX4" fmla="*/ 103390 w 379158"/>
              <a:gd name="connsiteY4" fmla="*/ 388873 h 428142"/>
              <a:gd name="connsiteX5" fmla="*/ 172339 w 379158"/>
              <a:gd name="connsiteY5" fmla="*/ 339572 h 428142"/>
              <a:gd name="connsiteX6" fmla="*/ 0 w 379158"/>
              <a:gd name="connsiteY6" fmla="*/ 98615 h 428142"/>
              <a:gd name="connsiteX7" fmla="*/ 137883 w 379158"/>
              <a:gd name="connsiteY7" fmla="*/ 0 h 4281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379158" h="428142">
                <a:moveTo>
                  <a:pt x="137883" y="0"/>
                </a:moveTo>
                <a:lnTo>
                  <a:pt x="310210" y="240956"/>
                </a:lnTo>
                <a:lnTo>
                  <a:pt x="379158" y="191642"/>
                </a:lnTo>
                <a:lnTo>
                  <a:pt x="339890" y="428142"/>
                </a:lnTo>
                <a:lnTo>
                  <a:pt x="103390" y="388873"/>
                </a:lnTo>
                <a:lnTo>
                  <a:pt x="172339" y="339572"/>
                </a:lnTo>
                <a:lnTo>
                  <a:pt x="0" y="98615"/>
                </a:lnTo>
                <a:lnTo>
                  <a:pt x="137883" y="0"/>
                </a:lnTo>
              </a:path>
            </a:pathLst>
          </a:custGeom>
          <a:solidFill>
            <a:srgbClr val="C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63493" name="Picture 3"/>
          <p:cNvPicPr>
            <a:picLocks noChangeAspect="1"/>
          </p:cNvPicPr>
          <p:nvPr/>
        </p:nvPicPr>
        <p:blipFill>
          <a:blip r:embed="rId1"/>
          <a:stretch>
            <a:fillRect/>
          </a:stretch>
        </p:blipFill>
        <p:spPr>
          <a:xfrm>
            <a:off x="1625600" y="762000"/>
            <a:ext cx="8877300" cy="5969000"/>
          </a:xfrm>
          <a:prstGeom prst="rect">
            <a:avLst/>
          </a:prstGeom>
          <a:noFill/>
          <a:ln w="9525">
            <a:noFill/>
          </a:ln>
        </p:spPr>
      </p:pic>
      <p:sp>
        <p:nvSpPr>
          <p:cNvPr id="63494" name="TextBox 1"/>
          <p:cNvSpPr txBox="1"/>
          <p:nvPr/>
        </p:nvSpPr>
        <p:spPr>
          <a:xfrm>
            <a:off x="7327900" y="2895600"/>
            <a:ext cx="2988310" cy="609600"/>
          </a:xfrm>
          <a:prstGeom prst="rect">
            <a:avLst/>
          </a:prstGeom>
          <a:noFill/>
          <a:ln w="9525">
            <a:noFill/>
          </a:ln>
        </p:spPr>
        <p:txBody>
          <a:bodyPr wrap="none" lIns="0" tIns="0" rIns="0">
            <a:spAutoFit/>
          </a:bodyPr>
          <a:p>
            <a:pPr eaLnBrk="1" hangingPunct="1">
              <a:lnSpc>
                <a:spcPts val="2300"/>
              </a:lnSpc>
            </a:pPr>
            <a:r>
              <a:rPr lang="en-US" altLang="zh-CN" b="1" dirty="0">
                <a:solidFill>
                  <a:srgbClr val="404040"/>
                </a:solidFill>
                <a:latin typeface="微软雅黑" panose="020B0503020204020204" charset="-122"/>
                <a:ea typeface="宋体" panose="02010600030101010101" pitchFamily="2" charset="-122"/>
              </a:rPr>
              <a:t>在百度指数上线后，需求图谱</a:t>
            </a:r>
            <a:endParaRPr lang="en-US" altLang="zh-CN" b="1" dirty="0">
              <a:solidFill>
                <a:srgbClr val="404040"/>
              </a:solidFill>
              <a:latin typeface="微软雅黑" panose="020B0503020204020204" charset="-122"/>
              <a:ea typeface="宋体" panose="02010600030101010101" pitchFamily="2" charset="-122"/>
            </a:endParaRPr>
          </a:p>
          <a:p>
            <a:pPr eaLnBrk="1" hangingPunct="1">
              <a:lnSpc>
                <a:spcPts val="2100"/>
              </a:lnSpc>
            </a:pPr>
            <a:r>
              <a:rPr lang="en-US" altLang="zh-CN" b="1" dirty="0">
                <a:solidFill>
                  <a:srgbClr val="404040"/>
                </a:solidFill>
                <a:latin typeface="微软雅黑" panose="020B0503020204020204" charset="-122"/>
                <a:ea typeface="宋体" panose="02010600030101010101" pitchFamily="2" charset="-122"/>
              </a:rPr>
              <a:t>作为新功能受到用户好评</a:t>
            </a:r>
            <a:endParaRPr lang="en-US" altLang="zh-CN" b="1" dirty="0">
              <a:solidFill>
                <a:srgbClr val="404040"/>
              </a:solidFill>
              <a:latin typeface="微软雅黑" panose="020B0503020204020204" charset="-122"/>
              <a:ea typeface="宋体" panose="02010600030101010101" pitchFamily="2" charset="-122"/>
            </a:endParaRPr>
          </a:p>
        </p:txBody>
      </p:sp>
      <p:sp>
        <p:nvSpPr>
          <p:cNvPr id="63495" name="TextBox 1"/>
          <p:cNvSpPr txBox="1"/>
          <p:nvPr/>
        </p:nvSpPr>
        <p:spPr>
          <a:xfrm>
            <a:off x="1689100" y="127000"/>
            <a:ext cx="2448560" cy="443230"/>
          </a:xfrm>
          <a:prstGeom prst="rect">
            <a:avLst/>
          </a:prstGeom>
          <a:noFill/>
          <a:ln w="9525">
            <a:noFill/>
          </a:ln>
        </p:spPr>
        <p:txBody>
          <a:bodyPr wrap="none" lIns="0" tIns="0" rIns="0">
            <a:spAutoFit/>
          </a:bodyPr>
          <a:p>
            <a:pPr eaLnBrk="1" hangingPunct="1">
              <a:lnSpc>
                <a:spcPts val="3100"/>
              </a:lnSpc>
            </a:pPr>
            <a:r>
              <a:rPr lang="en-US" altLang="zh-CN" sz="2400" b="1" dirty="0">
                <a:solidFill>
                  <a:srgbClr val="000000"/>
                </a:solidFill>
                <a:latin typeface="微软雅黑" panose="020B0503020204020204" charset="-122"/>
                <a:ea typeface="宋体" panose="02010600030101010101" pitchFamily="2" charset="-122"/>
              </a:rPr>
              <a:t>百度指数需求图谱</a:t>
            </a:r>
            <a:endParaRPr lang="en-US" altLang="zh-CN" sz="2400" b="1" dirty="0">
              <a:solidFill>
                <a:srgbClr val="000000"/>
              </a:solidFill>
              <a:latin typeface="微软雅黑" panose="020B0503020204020204"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Freeform 3"/>
          <p:cNvSpPr/>
          <p:nvPr/>
        </p:nvSpPr>
        <p:spPr>
          <a:xfrm>
            <a:off x="1835150" y="4984750"/>
            <a:ext cx="1897063" cy="1104900"/>
          </a:xfrm>
          <a:custGeom>
            <a:avLst/>
            <a:gdLst>
              <a:gd name="connsiteX0" fmla="*/ 12700 w 1897608"/>
              <a:gd name="connsiteY0" fmla="*/ 12700 h 1105522"/>
              <a:gd name="connsiteX1" fmla="*/ 1884908 w 1897608"/>
              <a:gd name="connsiteY1" fmla="*/ 12700 h 1105522"/>
              <a:gd name="connsiteX2" fmla="*/ 1884908 w 1897608"/>
              <a:gd name="connsiteY2" fmla="*/ 1092822 h 1105522"/>
              <a:gd name="connsiteX3" fmla="*/ 12700 w 1897608"/>
              <a:gd name="connsiteY3" fmla="*/ 1092822 h 1105522"/>
              <a:gd name="connsiteX4" fmla="*/ 12700 w 1897608"/>
              <a:gd name="connsiteY4" fmla="*/ 12700 h 110552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897608" h="1105522">
                <a:moveTo>
                  <a:pt x="12700" y="12700"/>
                </a:moveTo>
                <a:lnTo>
                  <a:pt x="1884908" y="12700"/>
                </a:lnTo>
                <a:lnTo>
                  <a:pt x="1884908" y="1092822"/>
                </a:lnTo>
                <a:lnTo>
                  <a:pt x="12700" y="1092822"/>
                </a:lnTo>
                <a:lnTo>
                  <a:pt x="12700" y="12700"/>
                </a:lnTo>
              </a:path>
            </a:pathLst>
          </a:custGeom>
          <a:solidFill>
            <a:srgbClr val="000000">
              <a:alpha val="0"/>
            </a:srgbClr>
          </a:solidFill>
          <a:ln w="25400">
            <a:solidFill>
              <a:srgbClr val="C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Freeform 3"/>
          <p:cNvSpPr/>
          <p:nvPr/>
        </p:nvSpPr>
        <p:spPr>
          <a:xfrm>
            <a:off x="3719513" y="4635500"/>
            <a:ext cx="503238" cy="481013"/>
          </a:xfrm>
          <a:custGeom>
            <a:avLst/>
            <a:gdLst>
              <a:gd name="connsiteX0" fmla="*/ 0 w 503758"/>
              <a:gd name="connsiteY0" fmla="*/ 318973 h 481114"/>
              <a:gd name="connsiteX1" fmla="*/ 270243 w 503758"/>
              <a:gd name="connsiteY1" fmla="*/ 81064 h 481114"/>
              <a:gd name="connsiteX2" fmla="*/ 198869 w 503758"/>
              <a:gd name="connsiteY2" fmla="*/ 0 h 481114"/>
              <a:gd name="connsiteX3" fmla="*/ 503758 w 503758"/>
              <a:gd name="connsiteY3" fmla="*/ 19393 h 481114"/>
              <a:gd name="connsiteX4" fmla="*/ 484352 w 503758"/>
              <a:gd name="connsiteY4" fmla="*/ 324281 h 481114"/>
              <a:gd name="connsiteX5" fmla="*/ 412978 w 503758"/>
              <a:gd name="connsiteY5" fmla="*/ 243205 h 481114"/>
              <a:gd name="connsiteX6" fmla="*/ 142748 w 503758"/>
              <a:gd name="connsiteY6" fmla="*/ 481114 h 481114"/>
              <a:gd name="connsiteX7" fmla="*/ 0 w 503758"/>
              <a:gd name="connsiteY7" fmla="*/ 318973 h 48111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503758" h="481114">
                <a:moveTo>
                  <a:pt x="0" y="318973"/>
                </a:moveTo>
                <a:lnTo>
                  <a:pt x="270243" y="81064"/>
                </a:lnTo>
                <a:lnTo>
                  <a:pt x="198869" y="0"/>
                </a:lnTo>
                <a:lnTo>
                  <a:pt x="503758" y="19393"/>
                </a:lnTo>
                <a:lnTo>
                  <a:pt x="484352" y="324281"/>
                </a:lnTo>
                <a:lnTo>
                  <a:pt x="412978" y="243205"/>
                </a:lnTo>
                <a:lnTo>
                  <a:pt x="142748" y="481114"/>
                </a:lnTo>
                <a:lnTo>
                  <a:pt x="0" y="318973"/>
                </a:lnTo>
              </a:path>
            </a:pathLst>
          </a:custGeom>
          <a:solidFill>
            <a:srgbClr val="C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Freeform 3"/>
          <p:cNvSpPr/>
          <p:nvPr/>
        </p:nvSpPr>
        <p:spPr>
          <a:xfrm>
            <a:off x="4152900" y="1071563"/>
            <a:ext cx="6445250" cy="3455988"/>
          </a:xfrm>
          <a:custGeom>
            <a:avLst/>
            <a:gdLst>
              <a:gd name="connsiteX0" fmla="*/ 19050 w 6445085"/>
              <a:gd name="connsiteY0" fmla="*/ 19050 h 3456609"/>
              <a:gd name="connsiteX1" fmla="*/ 6426034 w 6445085"/>
              <a:gd name="connsiteY1" fmla="*/ 19050 h 3456609"/>
              <a:gd name="connsiteX2" fmla="*/ 6426034 w 6445085"/>
              <a:gd name="connsiteY2" fmla="*/ 3437559 h 3456609"/>
              <a:gd name="connsiteX3" fmla="*/ 19050 w 6445085"/>
              <a:gd name="connsiteY3" fmla="*/ 3437559 h 3456609"/>
              <a:gd name="connsiteX4" fmla="*/ 19050 w 6445085"/>
              <a:gd name="connsiteY4" fmla="*/ 19050 h 345660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445085" h="3456609">
                <a:moveTo>
                  <a:pt x="19050" y="19050"/>
                </a:moveTo>
                <a:lnTo>
                  <a:pt x="6426034" y="19050"/>
                </a:lnTo>
                <a:lnTo>
                  <a:pt x="6426034" y="3437559"/>
                </a:lnTo>
                <a:lnTo>
                  <a:pt x="19050" y="3437559"/>
                </a:lnTo>
                <a:lnTo>
                  <a:pt x="19050" y="19050"/>
                </a:lnTo>
              </a:path>
            </a:pathLst>
          </a:custGeom>
          <a:solidFill>
            <a:srgbClr val="000000">
              <a:alpha val="0"/>
            </a:srgbClr>
          </a:solidFill>
          <a:ln w="38100">
            <a:solidFill>
              <a:srgbClr val="C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64517" name="Picture 3"/>
          <p:cNvPicPr>
            <a:picLocks noChangeAspect="1"/>
          </p:cNvPicPr>
          <p:nvPr/>
        </p:nvPicPr>
        <p:blipFill>
          <a:blip r:embed="rId1"/>
          <a:stretch>
            <a:fillRect/>
          </a:stretch>
        </p:blipFill>
        <p:spPr>
          <a:xfrm>
            <a:off x="1841500" y="952500"/>
            <a:ext cx="8737600" cy="5740400"/>
          </a:xfrm>
          <a:prstGeom prst="rect">
            <a:avLst/>
          </a:prstGeom>
          <a:noFill/>
          <a:ln w="9525">
            <a:noFill/>
          </a:ln>
        </p:spPr>
      </p:pic>
      <p:sp>
        <p:nvSpPr>
          <p:cNvPr id="64518" name="TextBox 1"/>
          <p:cNvSpPr txBox="1"/>
          <p:nvPr/>
        </p:nvSpPr>
        <p:spPr>
          <a:xfrm>
            <a:off x="1689100" y="127000"/>
            <a:ext cx="2754630" cy="443230"/>
          </a:xfrm>
          <a:prstGeom prst="rect">
            <a:avLst/>
          </a:prstGeom>
          <a:noFill/>
          <a:ln w="9525">
            <a:noFill/>
          </a:ln>
        </p:spPr>
        <p:txBody>
          <a:bodyPr wrap="none" lIns="0" tIns="0" rIns="0">
            <a:spAutoFit/>
          </a:bodyPr>
          <a:p>
            <a:pPr eaLnBrk="1" hangingPunct="1">
              <a:lnSpc>
                <a:spcPts val="3100"/>
              </a:lnSpc>
            </a:pPr>
            <a:r>
              <a:rPr lang="en-US" altLang="zh-CN" sz="2400" b="1" dirty="0">
                <a:solidFill>
                  <a:srgbClr val="000000"/>
                </a:solidFill>
                <a:latin typeface="微软雅黑" panose="020B0503020204020204" charset="-122"/>
                <a:ea typeface="宋体" panose="02010600030101010101" pitchFamily="2" charset="-122"/>
              </a:rPr>
              <a:t>百度风云榜兴趣图谱</a:t>
            </a:r>
            <a:endParaRPr lang="en-US" altLang="zh-CN" sz="2400" b="1" dirty="0">
              <a:solidFill>
                <a:srgbClr val="000000"/>
              </a:solidFill>
              <a:latin typeface="微软雅黑" panose="020B0503020204020204"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94640"/>
            <a:ext cx="10515600" cy="1325563"/>
          </a:xfrm>
        </p:spPr>
        <p:txBody>
          <a:bodyPr/>
          <a:p>
            <a:r>
              <a:rPr lang="zh-CN" altLang="en-US"/>
              <a:t>机器学习算法的安全性</a:t>
            </a:r>
            <a:endParaRPr lang="zh-CN" altLang="en-US"/>
          </a:p>
        </p:txBody>
      </p:sp>
      <p:sp>
        <p:nvSpPr>
          <p:cNvPr id="3" name="内容占位符 2"/>
          <p:cNvSpPr>
            <a:spLocks noGrp="1"/>
          </p:cNvSpPr>
          <p:nvPr>
            <p:ph idx="1"/>
          </p:nvPr>
        </p:nvSpPr>
        <p:spPr>
          <a:xfrm>
            <a:off x="838200" y="812165"/>
            <a:ext cx="10515600" cy="4793615"/>
          </a:xfrm>
        </p:spPr>
        <p:txBody>
          <a:bodyPr/>
          <a:p>
            <a:r>
              <a:rPr lang="zh-CN" altLang="en-US"/>
              <a:t>机器学习系统可能在模型被训练(学习阶段)或模型进行预测(推理阶段)时被对手攻击。对手也有不同程度的能力，可能包括对模型内部结构和参数的访问，或者对模型输入和输出的访问。</a:t>
            </a:r>
            <a:endParaRPr lang="zh-CN" altLang="en-US"/>
          </a:p>
          <a:p>
            <a:r>
              <a:rPr lang="zh-CN" altLang="en-US"/>
              <a:t>保密性：机器学习系统必须保证未得到授权的用户无法接触到信息。在实际操作中，把保密性作为隐私性来考虑会容易得多，就是说模型不可以泄露敏感数据。</a:t>
            </a:r>
            <a:endParaRPr lang="zh-CN" altLang="en-US"/>
          </a:p>
          <a:p>
            <a:r>
              <a:rPr lang="zh-CN" altLang="en-US"/>
              <a:t>完整性：如果攻击者可以破坏模型的完整性，那么模型的预测结果就可能会偏离预期。</a:t>
            </a:r>
            <a:endParaRPr lang="zh-CN" altLang="en-US"/>
          </a:p>
          <a:p>
            <a:r>
              <a:rPr lang="zh-CN" altLang="en-US"/>
              <a:t>可用性：系统的可用性也可以成为攻击目标。比如，如果攻击者把一个非常难以识别的东西放在车辆会经过的路边，就有可能迫使一辆自动驾驶汽车进入安全保护模式，然后停车在路边。</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针对机器学习的攻击方法</a:t>
            </a:r>
            <a:endParaRPr lang="zh-CN" altLang="en-US"/>
          </a:p>
        </p:txBody>
      </p:sp>
      <p:sp>
        <p:nvSpPr>
          <p:cNvPr id="3" name="内容占位符 2"/>
          <p:cNvSpPr>
            <a:spLocks noGrp="1"/>
          </p:cNvSpPr>
          <p:nvPr>
            <p:ph idx="1"/>
          </p:nvPr>
        </p:nvSpPr>
        <p:spPr/>
        <p:txBody>
          <a:bodyPr>
            <a:normAutofit lnSpcReduction="10000"/>
          </a:bodyPr>
          <a:p>
            <a:r>
              <a:rPr lang="zh-CN" altLang="en-US"/>
              <a:t>在训练集中下毒 - 在训练时对模型进行完整性攻击</a:t>
            </a:r>
            <a:endParaRPr lang="zh-CN" altLang="en-US"/>
          </a:p>
          <a:p>
            <a:r>
              <a:rPr lang="zh-CN" altLang="en-US"/>
              <a:t>用对抗性的样本让模型出错 - 在推理时进行完整性攻击</a:t>
            </a:r>
            <a:endParaRPr lang="zh-CN" altLang="en-US"/>
          </a:p>
          <a:p>
            <a:endParaRPr lang="zh-CN" altLang="en-US"/>
          </a:p>
          <a:p>
            <a:endParaRPr lang="zh-CN" altLang="en-US"/>
          </a:p>
          <a:p>
            <a:endParaRPr lang="zh-CN" altLang="en-US"/>
          </a:p>
          <a:p>
            <a:endParaRPr lang="zh-CN" altLang="en-US"/>
          </a:p>
          <a:p>
            <a:endParaRPr lang="zh-CN" altLang="en-US"/>
          </a:p>
          <a:p>
            <a:r>
              <a:rPr lang="zh-CN" altLang="en-US"/>
              <a:t>机器学习中的隐私问题</a:t>
            </a:r>
            <a:endParaRPr lang="zh-CN" altLang="en-US"/>
          </a:p>
        </p:txBody>
      </p:sp>
      <p:pic>
        <p:nvPicPr>
          <p:cNvPr id="4" name="图片 1"/>
          <p:cNvPicPr>
            <a:picLocks noChangeAspect="1"/>
          </p:cNvPicPr>
          <p:nvPr/>
        </p:nvPicPr>
        <p:blipFill>
          <a:blip r:embed="rId1"/>
          <a:stretch>
            <a:fillRect/>
          </a:stretch>
        </p:blipFill>
        <p:spPr>
          <a:xfrm>
            <a:off x="1869440" y="2889885"/>
            <a:ext cx="7061200" cy="258762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机器学习安全性分类</a:t>
            </a:r>
            <a:endParaRPr lang="zh-CN" altLang="en-US"/>
          </a:p>
        </p:txBody>
      </p:sp>
      <p:graphicFrame>
        <p:nvGraphicFramePr>
          <p:cNvPr id="4" name="内容占位符 3"/>
          <p:cNvGraphicFramePr>
            <a:graphicFrameLocks noChangeAspect="1"/>
          </p:cNvGraphicFramePr>
          <p:nvPr>
            <p:ph idx="1"/>
          </p:nvPr>
        </p:nvGraphicFramePr>
        <p:xfrm>
          <a:off x="1282700" y="1871345"/>
          <a:ext cx="9959340" cy="4279900"/>
        </p:xfrm>
        <a:graphic>
          <a:graphicData uri="http://schemas.openxmlformats.org/presentationml/2006/ole">
            <mc:AlternateContent xmlns:mc="http://schemas.openxmlformats.org/markup-compatibility/2006">
              <mc:Choice xmlns:v="urn:schemas-microsoft-com:vml" Requires="v">
                <p:oleObj spid="_x0000_s5" name="" r:id="rId1" imgW="6413500" imgH="2755900" progId="Photoshop.Image.7">
                  <p:embed/>
                </p:oleObj>
              </mc:Choice>
              <mc:Fallback>
                <p:oleObj name="" r:id="rId1" imgW="6413500" imgH="2755900" progId="Photoshop.Image.7">
                  <p:embed/>
                  <p:pic>
                    <p:nvPicPr>
                      <p:cNvPr id="0" name="图片 4"/>
                      <p:cNvPicPr/>
                      <p:nvPr/>
                    </p:nvPicPr>
                    <p:blipFill>
                      <a:blip r:embed="rId2"/>
                      <a:stretch>
                        <a:fillRect/>
                      </a:stretch>
                    </p:blipFill>
                    <p:spPr>
                      <a:xfrm>
                        <a:off x="1282700" y="1871345"/>
                        <a:ext cx="9959340" cy="427990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tags/tag1.xml><?xml version="1.0" encoding="utf-8"?>
<p:tagLst xmlns:p="http://schemas.openxmlformats.org/presentationml/2006/main">
  <p:tag name="KSO_WM_TEMPLATE_CATEGORY" val="custom"/>
  <p:tag name="KSO_WM_TEMPLATE_INDEX" val="20184567"/>
</p:tagLst>
</file>

<file path=ppt/tags/tag10.xml><?xml version="1.0" encoding="utf-8"?>
<p:tagLst xmlns:p="http://schemas.openxmlformats.org/presentationml/2006/main">
  <p:tag name="KSO_WM_TEMPLATE_CATEGORY" val="custom"/>
  <p:tag name="KSO_WM_TEMPLATE_INDEX" val="20184567"/>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42"/>
  <p:tag name="KSO_WM_UNIT_LAYERLEVEL" val="1"/>
  <p:tag name="KSO_WM_UNIT_INDEX" val="1"/>
  <p:tag name="KSO_WM_UNIT_TYPE" val="a"/>
  <p:tag name="KSO_WM_UNIT_ID" val="custom20184567_15*a*1"/>
</p:tagLst>
</file>

<file path=ppt/tags/tag11.xml><?xml version="1.0" encoding="utf-8"?>
<p:tagLst xmlns:p="http://schemas.openxmlformats.org/presentationml/2006/main">
  <p:tag name="KSO_WM_TEMPLATE_CATEGORY" val="custom"/>
  <p:tag name="KSO_WM_TEMPLATE_INDEX" val="20184567"/>
  <p:tag name="KSO_WM_TAG_VERSION" val="1.0"/>
  <p:tag name="KSO_WM_BEAUTIFY_FLAG" val="#wm#"/>
  <p:tag name="KSO_WM_UNIT_PRESET_TEXT_LEN" val="57"/>
  <p:tag name="KSO_WM_UNIT_PRESET_TEXT_INDEX" val="4"/>
  <p:tag name="KSO_WM_UNIT_CLEAR" val="0"/>
  <p:tag name="KSO_WM_UNIT_COMPATIBLE" val="0"/>
  <p:tag name="KSO_WM_UNIT_HIGHLIGHT" val="0"/>
  <p:tag name="KSO_WM_UNIT_VALUE" val="144"/>
  <p:tag name="KSO_WM_UNIT_LAYERLEVEL" val="1"/>
  <p:tag name="KSO_WM_UNIT_INDEX" val="1"/>
  <p:tag name="KSO_WM_UNIT_TYPE" val="f"/>
  <p:tag name="KSO_WM_UNIT_ID" val="custom20184567_15*f*1"/>
</p:tagLst>
</file>

<file path=ppt/tags/tag12.xml><?xml version="1.0" encoding="utf-8"?>
<p:tagLst xmlns:p="http://schemas.openxmlformats.org/presentationml/2006/main">
  <p:tag name="KSO_WM_SLIDE_LAYOUT_CNT" val="1_1"/>
  <p:tag name="KSO_WM_SLIDE_LAYOUT" val="a_f"/>
  <p:tag name="KSO_WM_SLIDE_SIZE" val="891*84"/>
  <p:tag name="KSO_WM_SLIDE_POSITION" val="38*269"/>
  <p:tag name="KSO_WM_BEAUTIFY_FLAG" val="#wm#"/>
  <p:tag name="KSO_WM_SLIDE_TYPE" val="text"/>
  <p:tag name="KSO_WM_SLIDE_ITEM_CNT" val="1"/>
  <p:tag name="KSO_WM_TAG_VERSION" val="1.0"/>
  <p:tag name="KSO_WM_COMBINE_RELATE_SLIDE_ID" val="background20180962_8"/>
  <p:tag name="KSO_WM_TEMPLATE_CATEGORY" val="custom"/>
  <p:tag name="KSO_WM_TEMPLATE_INDEX" val="20184567"/>
  <p:tag name="KSO_WM_SLIDE_ID" val="custom20184567_15"/>
  <p:tag name="KSO_WM_SLIDE_INDEX" val="15"/>
  <p:tag name="KSO_WM_TEMPLATE_SUBCATEGORY" val="combine"/>
  <p:tag name="KSO_WM_SLIDE_SUBTYPE" val="pureTxt"/>
</p:tagLst>
</file>

<file path=ppt/tags/tag13.xml><?xml version="1.0" encoding="utf-8"?>
<p:tagLst xmlns:p="http://schemas.openxmlformats.org/presentationml/2006/main">
  <p:tag name="KSO_WM_TAG_VERSION" val="1.0"/>
  <p:tag name="KSO_WM_BEAUTIFY_FLAG" val="#wm#"/>
  <p:tag name="KSO_WM_UNIT_TYPE" val="i"/>
  <p:tag name="KSO_WM_UNIT_ID" val="custom20184567_15*i*2"/>
  <p:tag name="KSO_WM_TEMPLATE_CATEGORY" val="custom"/>
  <p:tag name="KSO_WM_TEMPLATE_INDEX" val="20184567"/>
  <p:tag name="KSO_WM_UNIT_INDEX" val="2"/>
</p:tagLst>
</file>

<file path=ppt/tags/tag14.xml><?xml version="1.0" encoding="utf-8"?>
<p:tagLst xmlns:p="http://schemas.openxmlformats.org/presentationml/2006/main">
  <p:tag name="KSO_WM_TEMPLATE_CATEGORY" val="custom"/>
  <p:tag name="KSO_WM_TEMPLATE_INDEX" val="20184567"/>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42"/>
  <p:tag name="KSO_WM_UNIT_LAYERLEVEL" val="1"/>
  <p:tag name="KSO_WM_UNIT_INDEX" val="1"/>
  <p:tag name="KSO_WM_UNIT_TYPE" val="a"/>
  <p:tag name="KSO_WM_UNIT_ID" val="custom20184567_15*a*1"/>
</p:tagLst>
</file>

<file path=ppt/tags/tag15.xml><?xml version="1.0" encoding="utf-8"?>
<p:tagLst xmlns:p="http://schemas.openxmlformats.org/presentationml/2006/main">
  <p:tag name="KSO_WM_TEMPLATE_CATEGORY" val="custom"/>
  <p:tag name="KSO_WM_TEMPLATE_INDEX" val="20184567"/>
  <p:tag name="KSO_WM_TAG_VERSION" val="1.0"/>
  <p:tag name="KSO_WM_BEAUTIFY_FLAG" val="#wm#"/>
  <p:tag name="KSO_WM_UNIT_PRESET_TEXT_LEN" val="57"/>
  <p:tag name="KSO_WM_UNIT_PRESET_TEXT_INDEX" val="4"/>
  <p:tag name="KSO_WM_UNIT_CLEAR" val="0"/>
  <p:tag name="KSO_WM_UNIT_COMPATIBLE" val="0"/>
  <p:tag name="KSO_WM_UNIT_HIGHLIGHT" val="0"/>
  <p:tag name="KSO_WM_UNIT_VALUE" val="144"/>
  <p:tag name="KSO_WM_UNIT_LAYERLEVEL" val="1"/>
  <p:tag name="KSO_WM_UNIT_INDEX" val="1"/>
  <p:tag name="KSO_WM_UNIT_TYPE" val="f"/>
  <p:tag name="KSO_WM_UNIT_ID" val="custom20184567_15*f*1"/>
</p:tagLst>
</file>

<file path=ppt/tags/tag16.xml><?xml version="1.0" encoding="utf-8"?>
<p:tagLst xmlns:p="http://schemas.openxmlformats.org/presentationml/2006/main">
  <p:tag name="KSO_WM_SLIDE_LAYOUT_CNT" val="1_1"/>
  <p:tag name="KSO_WM_SLIDE_LAYOUT" val="a_f"/>
  <p:tag name="KSO_WM_SLIDE_SIZE" val="891*84"/>
  <p:tag name="KSO_WM_SLIDE_POSITION" val="38*269"/>
  <p:tag name="KSO_WM_BEAUTIFY_FLAG" val="#wm#"/>
  <p:tag name="KSO_WM_SLIDE_TYPE" val="text"/>
  <p:tag name="KSO_WM_SLIDE_ITEM_CNT" val="1"/>
  <p:tag name="KSO_WM_TAG_VERSION" val="1.0"/>
  <p:tag name="KSO_WM_COMBINE_RELATE_SLIDE_ID" val="background20180962_8"/>
  <p:tag name="KSO_WM_TEMPLATE_CATEGORY" val="custom"/>
  <p:tag name="KSO_WM_TEMPLATE_INDEX" val="20184567"/>
  <p:tag name="KSO_WM_SLIDE_ID" val="custom20184567_15"/>
  <p:tag name="KSO_WM_SLIDE_INDEX" val="15"/>
  <p:tag name="KSO_WM_TEMPLATE_SUBCATEGORY" val="combine"/>
  <p:tag name="KSO_WM_SLIDE_SUBTYPE" val="pureTxt"/>
</p:tagLst>
</file>

<file path=ppt/tags/tag17.xml><?xml version="1.0" encoding="utf-8"?>
<p:tagLst xmlns:p="http://schemas.openxmlformats.org/presentationml/2006/main">
  <p:tag name="KSO_WM_TAG_VERSION" val="1.0"/>
  <p:tag name="KSO_WM_BEAUTIFY_FLAG" val="#wm#"/>
  <p:tag name="KSO_WM_UNIT_TYPE" val="i"/>
  <p:tag name="KSO_WM_UNIT_ID" val="custom20184567_15*i*2"/>
  <p:tag name="KSO_WM_TEMPLATE_CATEGORY" val="custom"/>
  <p:tag name="KSO_WM_TEMPLATE_INDEX" val="20184567"/>
  <p:tag name="KSO_WM_UNIT_INDEX" val="2"/>
</p:tagLst>
</file>

<file path=ppt/tags/tag18.xml><?xml version="1.0" encoding="utf-8"?>
<p:tagLst xmlns:p="http://schemas.openxmlformats.org/presentationml/2006/main">
  <p:tag name="KSO_WM_TEMPLATE_CATEGORY" val="custom"/>
  <p:tag name="KSO_WM_TEMPLATE_INDEX" val="20184567"/>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42"/>
  <p:tag name="KSO_WM_UNIT_LAYERLEVEL" val="1"/>
  <p:tag name="KSO_WM_UNIT_INDEX" val="1"/>
  <p:tag name="KSO_WM_UNIT_TYPE" val="a"/>
  <p:tag name="KSO_WM_UNIT_ID" val="custom20184567_15*a*1"/>
</p:tagLst>
</file>

<file path=ppt/tags/tag19.xml><?xml version="1.0" encoding="utf-8"?>
<p:tagLst xmlns:p="http://schemas.openxmlformats.org/presentationml/2006/main">
  <p:tag name="KSO_WM_TEMPLATE_CATEGORY" val="custom"/>
  <p:tag name="KSO_WM_TEMPLATE_INDEX" val="20184567"/>
  <p:tag name="KSO_WM_TAG_VERSION" val="1.0"/>
  <p:tag name="KSO_WM_BEAUTIFY_FLAG" val="#wm#"/>
  <p:tag name="KSO_WM_UNIT_PRESET_TEXT_LEN" val="57"/>
  <p:tag name="KSO_WM_UNIT_PRESET_TEXT_INDEX" val="4"/>
  <p:tag name="KSO_WM_UNIT_CLEAR" val="0"/>
  <p:tag name="KSO_WM_UNIT_COMPATIBLE" val="0"/>
  <p:tag name="KSO_WM_UNIT_HIGHLIGHT" val="0"/>
  <p:tag name="KSO_WM_UNIT_VALUE" val="144"/>
  <p:tag name="KSO_WM_UNIT_LAYERLEVEL" val="1"/>
  <p:tag name="KSO_WM_UNIT_INDEX" val="1"/>
  <p:tag name="KSO_WM_UNIT_TYPE" val="f"/>
  <p:tag name="KSO_WM_UNIT_ID" val="custom20184567_15*f*1"/>
</p:tagLst>
</file>

<file path=ppt/tags/tag2.xml><?xml version="1.0" encoding="utf-8"?>
<p:tagLst xmlns:p="http://schemas.openxmlformats.org/presentationml/2006/main">
  <p:tag name="KSO_WM_TEMPLATE_CATEGORY" val="custom"/>
  <p:tag name="KSO_WM_TEMPLATE_INDEX" val="20184567"/>
</p:tagLst>
</file>

<file path=ppt/tags/tag20.xml><?xml version="1.0" encoding="utf-8"?>
<p:tagLst xmlns:p="http://schemas.openxmlformats.org/presentationml/2006/main">
  <p:tag name="KSO_WM_SLIDE_LAYOUT_CNT" val="1_1"/>
  <p:tag name="KSO_WM_SLIDE_LAYOUT" val="a_f"/>
  <p:tag name="KSO_WM_SLIDE_SIZE" val="891*84"/>
  <p:tag name="KSO_WM_SLIDE_POSITION" val="38*269"/>
  <p:tag name="KSO_WM_BEAUTIFY_FLAG" val="#wm#"/>
  <p:tag name="KSO_WM_SLIDE_TYPE" val="text"/>
  <p:tag name="KSO_WM_SLIDE_ITEM_CNT" val="1"/>
  <p:tag name="KSO_WM_TAG_VERSION" val="1.0"/>
  <p:tag name="KSO_WM_COMBINE_RELATE_SLIDE_ID" val="background20180962_8"/>
  <p:tag name="KSO_WM_TEMPLATE_CATEGORY" val="custom"/>
  <p:tag name="KSO_WM_TEMPLATE_INDEX" val="20184567"/>
  <p:tag name="KSO_WM_SLIDE_ID" val="custom20184567_15"/>
  <p:tag name="KSO_WM_SLIDE_INDEX" val="15"/>
  <p:tag name="KSO_WM_TEMPLATE_SUBCATEGORY" val="combine"/>
  <p:tag name="KSO_WM_SLIDE_SUBTYPE" val="pureTxt"/>
</p:tagLst>
</file>

<file path=ppt/tags/tag21.xml><?xml version="1.0" encoding="utf-8"?>
<p:tagLst xmlns:p="http://schemas.openxmlformats.org/presentationml/2006/main">
  <p:tag name="KSO_WM_TAG_VERSION" val="1.0"/>
  <p:tag name="KSO_WM_BEAUTIFY_FLAG" val="#wm#"/>
  <p:tag name="KSO_WM_UNIT_TYPE" val="i"/>
  <p:tag name="KSO_WM_UNIT_ID" val="custom20184567_15*i*2"/>
  <p:tag name="KSO_WM_TEMPLATE_CATEGORY" val="custom"/>
  <p:tag name="KSO_WM_TEMPLATE_INDEX" val="20184567"/>
  <p:tag name="KSO_WM_UNIT_INDEX" val="2"/>
</p:tagLst>
</file>

<file path=ppt/tags/tag22.xml><?xml version="1.0" encoding="utf-8"?>
<p:tagLst xmlns:p="http://schemas.openxmlformats.org/presentationml/2006/main">
  <p:tag name="KSO_WM_TEMPLATE_CATEGORY" val="custom"/>
  <p:tag name="KSO_WM_TEMPLATE_INDEX" val="20184567"/>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42"/>
  <p:tag name="KSO_WM_UNIT_LAYERLEVEL" val="1"/>
  <p:tag name="KSO_WM_UNIT_INDEX" val="1"/>
  <p:tag name="KSO_WM_UNIT_TYPE" val="a"/>
  <p:tag name="KSO_WM_UNIT_ID" val="custom20184567_15*a*1"/>
</p:tagLst>
</file>

<file path=ppt/tags/tag23.xml><?xml version="1.0" encoding="utf-8"?>
<p:tagLst xmlns:p="http://schemas.openxmlformats.org/presentationml/2006/main">
  <p:tag name="KSO_WM_TEMPLATE_CATEGORY" val="custom"/>
  <p:tag name="KSO_WM_TEMPLATE_INDEX" val="20184567"/>
  <p:tag name="KSO_WM_TAG_VERSION" val="1.0"/>
  <p:tag name="KSO_WM_BEAUTIFY_FLAG" val="#wm#"/>
  <p:tag name="KSO_WM_UNIT_PRESET_TEXT_LEN" val="57"/>
  <p:tag name="KSO_WM_UNIT_PRESET_TEXT_INDEX" val="4"/>
  <p:tag name="KSO_WM_UNIT_CLEAR" val="0"/>
  <p:tag name="KSO_WM_UNIT_COMPATIBLE" val="0"/>
  <p:tag name="KSO_WM_UNIT_HIGHLIGHT" val="0"/>
  <p:tag name="KSO_WM_UNIT_VALUE" val="144"/>
  <p:tag name="KSO_WM_UNIT_LAYERLEVEL" val="1"/>
  <p:tag name="KSO_WM_UNIT_INDEX" val="1"/>
  <p:tag name="KSO_WM_UNIT_TYPE" val="f"/>
  <p:tag name="KSO_WM_UNIT_ID" val="custom20184567_15*f*1"/>
</p:tagLst>
</file>

<file path=ppt/tags/tag24.xml><?xml version="1.0" encoding="utf-8"?>
<p:tagLst xmlns:p="http://schemas.openxmlformats.org/presentationml/2006/main">
  <p:tag name="KSO_WM_SLIDE_LAYOUT_CNT" val="1_1"/>
  <p:tag name="KSO_WM_SLIDE_LAYOUT" val="a_f"/>
  <p:tag name="KSO_WM_SLIDE_SIZE" val="891*84"/>
  <p:tag name="KSO_WM_SLIDE_POSITION" val="38*269"/>
  <p:tag name="KSO_WM_BEAUTIFY_FLAG" val="#wm#"/>
  <p:tag name="KSO_WM_SLIDE_TYPE" val="text"/>
  <p:tag name="KSO_WM_SLIDE_ITEM_CNT" val="1"/>
  <p:tag name="KSO_WM_TAG_VERSION" val="1.0"/>
  <p:tag name="KSO_WM_COMBINE_RELATE_SLIDE_ID" val="background20180962_8"/>
  <p:tag name="KSO_WM_TEMPLATE_CATEGORY" val="custom"/>
  <p:tag name="KSO_WM_TEMPLATE_INDEX" val="20184567"/>
  <p:tag name="KSO_WM_SLIDE_ID" val="custom20184567_15"/>
  <p:tag name="KSO_WM_SLIDE_INDEX" val="15"/>
  <p:tag name="KSO_WM_TEMPLATE_SUBCATEGORY" val="combine"/>
  <p:tag name="KSO_WM_SLIDE_SUBTYPE" val="pureTxt"/>
</p:tagLst>
</file>

<file path=ppt/tags/tag25.xml><?xml version="1.0" encoding="utf-8"?>
<p:tagLst xmlns:p="http://schemas.openxmlformats.org/presentationml/2006/main">
  <p:tag name="KSO_WM_TAG_VERSION" val="1.0"/>
  <p:tag name="KSO_WM_BEAUTIFY_FLAG" val="#wm#"/>
  <p:tag name="KSO_WM_UNIT_TYPE" val="i"/>
  <p:tag name="KSO_WM_UNIT_ID" val="custom20184567_15*i*2"/>
  <p:tag name="KSO_WM_TEMPLATE_CATEGORY" val="custom"/>
  <p:tag name="KSO_WM_TEMPLATE_INDEX" val="20184567"/>
  <p:tag name="KSO_WM_UNIT_INDEX" val="2"/>
</p:tagLst>
</file>

<file path=ppt/tags/tag26.xml><?xml version="1.0" encoding="utf-8"?>
<p:tagLst xmlns:p="http://schemas.openxmlformats.org/presentationml/2006/main">
  <p:tag name="KSO_WM_TEMPLATE_CATEGORY" val="custom"/>
  <p:tag name="KSO_WM_TEMPLATE_INDEX" val="20184567"/>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42"/>
  <p:tag name="KSO_WM_UNIT_LAYERLEVEL" val="1"/>
  <p:tag name="KSO_WM_UNIT_INDEX" val="1"/>
  <p:tag name="KSO_WM_UNIT_TYPE" val="a"/>
  <p:tag name="KSO_WM_UNIT_ID" val="custom20184567_15*a*1"/>
</p:tagLst>
</file>

<file path=ppt/tags/tag27.xml><?xml version="1.0" encoding="utf-8"?>
<p:tagLst xmlns:p="http://schemas.openxmlformats.org/presentationml/2006/main">
  <p:tag name="KSO_WM_TEMPLATE_CATEGORY" val="custom"/>
  <p:tag name="KSO_WM_TEMPLATE_INDEX" val="20184567"/>
  <p:tag name="KSO_WM_TAG_VERSION" val="1.0"/>
  <p:tag name="KSO_WM_BEAUTIFY_FLAG" val="#wm#"/>
  <p:tag name="KSO_WM_UNIT_PRESET_TEXT_LEN" val="57"/>
  <p:tag name="KSO_WM_UNIT_PRESET_TEXT_INDEX" val="4"/>
  <p:tag name="KSO_WM_UNIT_CLEAR" val="0"/>
  <p:tag name="KSO_WM_UNIT_COMPATIBLE" val="0"/>
  <p:tag name="KSO_WM_UNIT_HIGHLIGHT" val="0"/>
  <p:tag name="KSO_WM_UNIT_VALUE" val="144"/>
  <p:tag name="KSO_WM_UNIT_LAYERLEVEL" val="1"/>
  <p:tag name="KSO_WM_UNIT_INDEX" val="1"/>
  <p:tag name="KSO_WM_UNIT_TYPE" val="f"/>
  <p:tag name="KSO_WM_UNIT_ID" val="custom20184567_15*f*1"/>
</p:tagLst>
</file>

<file path=ppt/tags/tag28.xml><?xml version="1.0" encoding="utf-8"?>
<p:tagLst xmlns:p="http://schemas.openxmlformats.org/presentationml/2006/main">
  <p:tag name="KSO_WM_SLIDE_LAYOUT_CNT" val="1_1"/>
  <p:tag name="KSO_WM_SLIDE_LAYOUT" val="a_f"/>
  <p:tag name="KSO_WM_SLIDE_SIZE" val="891*84"/>
  <p:tag name="KSO_WM_SLIDE_POSITION" val="38*269"/>
  <p:tag name="KSO_WM_BEAUTIFY_FLAG" val="#wm#"/>
  <p:tag name="KSO_WM_SLIDE_TYPE" val="text"/>
  <p:tag name="KSO_WM_SLIDE_ITEM_CNT" val="1"/>
  <p:tag name="KSO_WM_TAG_VERSION" val="1.0"/>
  <p:tag name="KSO_WM_COMBINE_RELATE_SLIDE_ID" val="background20180962_8"/>
  <p:tag name="KSO_WM_TEMPLATE_CATEGORY" val="custom"/>
  <p:tag name="KSO_WM_TEMPLATE_INDEX" val="20184567"/>
  <p:tag name="KSO_WM_SLIDE_ID" val="custom20184567_15"/>
  <p:tag name="KSO_WM_SLIDE_INDEX" val="15"/>
  <p:tag name="KSO_WM_TEMPLATE_SUBCATEGORY" val="combine"/>
  <p:tag name="KSO_WM_SLIDE_SUBTYPE" val="pureTxt"/>
</p:tagLst>
</file>

<file path=ppt/tags/tag29.xml><?xml version="1.0" encoding="utf-8"?>
<p:tagLst xmlns:p="http://schemas.openxmlformats.org/presentationml/2006/main">
  <p:tag name="KSO_WM_TAG_VERSION" val="1.0"/>
  <p:tag name="KSO_WM_BEAUTIFY_FLAG" val="#wm#"/>
  <p:tag name="KSO_WM_UNIT_TYPE" val="i"/>
  <p:tag name="KSO_WM_UNIT_ID" val="custom20184567_15*i*2"/>
  <p:tag name="KSO_WM_TEMPLATE_CATEGORY" val="custom"/>
  <p:tag name="KSO_WM_TEMPLATE_INDEX" val="20184567"/>
  <p:tag name="KSO_WM_UNIT_INDEX" val="2"/>
</p:tagLst>
</file>

<file path=ppt/tags/tag3.xml><?xml version="1.0" encoding="utf-8"?>
<p:tagLst xmlns:p="http://schemas.openxmlformats.org/presentationml/2006/main">
  <p:tag name="KSO_WM_TAG_VERSION" val="1.0"/>
  <p:tag name="KSO_WM_BEAUTIFY_FLAG" val="#wm#"/>
  <p:tag name="KSO_WM_UNIT_TYPE" val="i"/>
  <p:tag name="KSO_WM_UNIT_ID" val="custom20184567_7*i*2"/>
  <p:tag name="KSO_WM_TEMPLATE_CATEGORY" val="custom"/>
  <p:tag name="KSO_WM_TEMPLATE_INDEX" val="20184567"/>
  <p:tag name="KSO_WM_UNIT_INDEX" val="2"/>
</p:tagLst>
</file>

<file path=ppt/tags/tag30.xml><?xml version="1.0" encoding="utf-8"?>
<p:tagLst xmlns:p="http://schemas.openxmlformats.org/presentationml/2006/main">
  <p:tag name="KSO_WM_TEMPLATE_CATEGORY" val="custom"/>
  <p:tag name="KSO_WM_TEMPLATE_INDEX" val="20184567"/>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42"/>
  <p:tag name="KSO_WM_UNIT_LAYERLEVEL" val="1"/>
  <p:tag name="KSO_WM_UNIT_INDEX" val="1"/>
  <p:tag name="KSO_WM_UNIT_TYPE" val="a"/>
  <p:tag name="KSO_WM_UNIT_ID" val="custom20184567_15*a*1"/>
</p:tagLst>
</file>

<file path=ppt/tags/tag31.xml><?xml version="1.0" encoding="utf-8"?>
<p:tagLst xmlns:p="http://schemas.openxmlformats.org/presentationml/2006/main">
  <p:tag name="KSO_WM_TEMPLATE_CATEGORY" val="custom"/>
  <p:tag name="KSO_WM_TEMPLATE_INDEX" val="20184567"/>
  <p:tag name="KSO_WM_TAG_VERSION" val="1.0"/>
  <p:tag name="KSO_WM_BEAUTIFY_FLAG" val="#wm#"/>
  <p:tag name="KSO_WM_UNIT_PRESET_TEXT_LEN" val="57"/>
  <p:tag name="KSO_WM_UNIT_PRESET_TEXT_INDEX" val="4"/>
  <p:tag name="KSO_WM_UNIT_CLEAR" val="0"/>
  <p:tag name="KSO_WM_UNIT_COMPATIBLE" val="0"/>
  <p:tag name="KSO_WM_UNIT_HIGHLIGHT" val="0"/>
  <p:tag name="KSO_WM_UNIT_VALUE" val="144"/>
  <p:tag name="KSO_WM_UNIT_LAYERLEVEL" val="1"/>
  <p:tag name="KSO_WM_UNIT_INDEX" val="1"/>
  <p:tag name="KSO_WM_UNIT_TYPE" val="f"/>
  <p:tag name="KSO_WM_UNIT_ID" val="custom20184567_15*f*1"/>
</p:tagLst>
</file>

<file path=ppt/tags/tag32.xml><?xml version="1.0" encoding="utf-8"?>
<p:tagLst xmlns:p="http://schemas.openxmlformats.org/presentationml/2006/main">
  <p:tag name="KSO_WM_SLIDE_LAYOUT_CNT" val="1_1"/>
  <p:tag name="KSO_WM_SLIDE_LAYOUT" val="a_f"/>
  <p:tag name="KSO_WM_SLIDE_SIZE" val="891*84"/>
  <p:tag name="KSO_WM_SLIDE_POSITION" val="38*269"/>
  <p:tag name="KSO_WM_BEAUTIFY_FLAG" val="#wm#"/>
  <p:tag name="KSO_WM_SLIDE_TYPE" val="text"/>
  <p:tag name="KSO_WM_SLIDE_ITEM_CNT" val="1"/>
  <p:tag name="KSO_WM_TAG_VERSION" val="1.0"/>
  <p:tag name="KSO_WM_COMBINE_RELATE_SLIDE_ID" val="background20180962_8"/>
  <p:tag name="KSO_WM_TEMPLATE_CATEGORY" val="custom"/>
  <p:tag name="KSO_WM_TEMPLATE_INDEX" val="20184567"/>
  <p:tag name="KSO_WM_SLIDE_ID" val="custom20184567_15"/>
  <p:tag name="KSO_WM_SLIDE_INDEX" val="15"/>
  <p:tag name="KSO_WM_TEMPLATE_SUBCATEGORY" val="combine"/>
  <p:tag name="KSO_WM_SLIDE_SUBTYPE" val="pureTxt"/>
</p:tagLst>
</file>

<file path=ppt/tags/tag33.xml><?xml version="1.0" encoding="utf-8"?>
<p:tagLst xmlns:p="http://schemas.openxmlformats.org/presentationml/2006/main">
  <p:tag name="KSO_WM_TAG_VERSION" val="1.0"/>
  <p:tag name="KSO_WM_BEAUTIFY_FLAG" val="#wm#"/>
  <p:tag name="KSO_WM_UNIT_TYPE" val="i"/>
  <p:tag name="KSO_WM_UNIT_ID" val="custom20184567_15*i*2"/>
  <p:tag name="KSO_WM_TEMPLATE_CATEGORY" val="custom"/>
  <p:tag name="KSO_WM_TEMPLATE_INDEX" val="20184567"/>
  <p:tag name="KSO_WM_UNIT_INDEX" val="2"/>
</p:tagLst>
</file>

<file path=ppt/tags/tag34.xml><?xml version="1.0" encoding="utf-8"?>
<p:tagLst xmlns:p="http://schemas.openxmlformats.org/presentationml/2006/main">
  <p:tag name="KSO_WM_TEMPLATE_CATEGORY" val="custom"/>
  <p:tag name="KSO_WM_TEMPLATE_INDEX" val="20184567"/>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42"/>
  <p:tag name="KSO_WM_UNIT_LAYERLEVEL" val="1"/>
  <p:tag name="KSO_WM_UNIT_INDEX" val="1"/>
  <p:tag name="KSO_WM_UNIT_TYPE" val="a"/>
  <p:tag name="KSO_WM_UNIT_ID" val="custom20184567_15*a*1"/>
</p:tagLst>
</file>

<file path=ppt/tags/tag35.xml><?xml version="1.0" encoding="utf-8"?>
<p:tagLst xmlns:p="http://schemas.openxmlformats.org/presentationml/2006/main">
  <p:tag name="KSO_WM_TEMPLATE_CATEGORY" val="custom"/>
  <p:tag name="KSO_WM_TEMPLATE_INDEX" val="20184567"/>
  <p:tag name="KSO_WM_TAG_VERSION" val="1.0"/>
  <p:tag name="KSO_WM_BEAUTIFY_FLAG" val="#wm#"/>
  <p:tag name="KSO_WM_UNIT_PRESET_TEXT_LEN" val="57"/>
  <p:tag name="KSO_WM_UNIT_PRESET_TEXT_INDEX" val="4"/>
  <p:tag name="KSO_WM_UNIT_CLEAR" val="0"/>
  <p:tag name="KSO_WM_UNIT_COMPATIBLE" val="0"/>
  <p:tag name="KSO_WM_UNIT_HIGHLIGHT" val="0"/>
  <p:tag name="KSO_WM_UNIT_VALUE" val="144"/>
  <p:tag name="KSO_WM_UNIT_LAYERLEVEL" val="1"/>
  <p:tag name="KSO_WM_UNIT_INDEX" val="1"/>
  <p:tag name="KSO_WM_UNIT_TYPE" val="f"/>
  <p:tag name="KSO_WM_UNIT_ID" val="custom20184567_15*f*1"/>
</p:tagLst>
</file>

<file path=ppt/tags/tag36.xml><?xml version="1.0" encoding="utf-8"?>
<p:tagLst xmlns:p="http://schemas.openxmlformats.org/presentationml/2006/main">
  <p:tag name="KSO_WM_SLIDE_LAYOUT_CNT" val="1_1"/>
  <p:tag name="KSO_WM_SLIDE_LAYOUT" val="a_f"/>
  <p:tag name="KSO_WM_SLIDE_SIZE" val="891*84"/>
  <p:tag name="KSO_WM_SLIDE_POSITION" val="38*269"/>
  <p:tag name="KSO_WM_BEAUTIFY_FLAG" val="#wm#"/>
  <p:tag name="KSO_WM_SLIDE_TYPE" val="text"/>
  <p:tag name="KSO_WM_SLIDE_ITEM_CNT" val="1"/>
  <p:tag name="KSO_WM_TAG_VERSION" val="1.0"/>
  <p:tag name="KSO_WM_COMBINE_RELATE_SLIDE_ID" val="background20180962_8"/>
  <p:tag name="KSO_WM_TEMPLATE_CATEGORY" val="custom"/>
  <p:tag name="KSO_WM_TEMPLATE_INDEX" val="20184567"/>
  <p:tag name="KSO_WM_SLIDE_ID" val="custom20184567_15"/>
  <p:tag name="KSO_WM_SLIDE_INDEX" val="15"/>
  <p:tag name="KSO_WM_TEMPLATE_SUBCATEGORY" val="combine"/>
  <p:tag name="KSO_WM_SLIDE_SUBTYPE" val="pureTxt"/>
</p:tagLst>
</file>

<file path=ppt/tags/tag37.xml><?xml version="1.0" encoding="utf-8"?>
<p:tagLst xmlns:p="http://schemas.openxmlformats.org/presentationml/2006/main">
  <p:tag name="KSO_WM_TEMPLATE_CATEGORY" val="custom"/>
  <p:tag name="KSO_WM_TEMPLATE_INDEX" val="20184567"/>
  <p:tag name="KSO_WM_TAG_VERSION" val="1.0"/>
  <p:tag name="KSO_WM_BEAUTIFY_FLAG" val="#wm#"/>
  <p:tag name="KSO_WM_UNIT_PRESET_TEXT_LEN" val="698"/>
  <p:tag name="KSO_WM_UNIT_PRESET_TEXT_INDEX" val="5"/>
  <p:tag name="KSO_WM_UNIT_CLEAR" val="0"/>
  <p:tag name="KSO_WM_UNIT_COMPATIBLE" val="0"/>
  <p:tag name="KSO_WM_UNIT_HIGHLIGHT" val="0"/>
  <p:tag name="KSO_WM_UNIT_VALUE" val="720"/>
  <p:tag name="KSO_WM_UNIT_LAYERLEVEL" val="1"/>
  <p:tag name="KSO_WM_UNIT_INDEX" val="1"/>
  <p:tag name="KSO_WM_UNIT_TYPE" val="f"/>
  <p:tag name="KSO_WM_UNIT_ID" val="custom20184567_16*f*1"/>
</p:tagLst>
</file>

<file path=ppt/tags/tag38.xml><?xml version="1.0" encoding="utf-8"?>
<p:tagLst xmlns:p="http://schemas.openxmlformats.org/presentationml/2006/main">
  <p:tag name="KSO_WM_SLIDE_SIZE" val="828*438"/>
  <p:tag name="KSO_WM_SLIDE_POSITION" val="66*43"/>
  <p:tag name="KSO_WM_SLIDE_LAYOUT_CNT" val="1"/>
  <p:tag name="KSO_WM_SLIDE_LAYOUT" val="f"/>
  <p:tag name="KSO_WM_BEAUTIFY_FLAG" val="#wm#"/>
  <p:tag name="KSO_WM_SLIDE_TYPE" val="text"/>
  <p:tag name="KSO_WM_SLIDE_ITEM_CNT" val="1"/>
  <p:tag name="KSO_WM_TAG_VERSION" val="1.0"/>
  <p:tag name="KSO_WM_COMBINE_RELATE_SLIDE_ID" val="background20180962_9"/>
  <p:tag name="KSO_WM_TEMPLATE_CATEGORY" val="custom"/>
  <p:tag name="KSO_WM_TEMPLATE_INDEX" val="20184567"/>
  <p:tag name="KSO_WM_SLIDE_ID" val="custom20184567_16"/>
  <p:tag name="KSO_WM_SLIDE_INDEX" val="16"/>
  <p:tag name="KSO_WM_TEMPLATE_SUBCATEGORY" val="combine"/>
  <p:tag name="KSO_WM_SLIDE_SUBTYPE" val="pureTxt"/>
</p:tagLst>
</file>

<file path=ppt/tags/tag39.xml><?xml version="1.0" encoding="utf-8"?>
<p:tagLst xmlns:p="http://schemas.openxmlformats.org/presentationml/2006/main">
  <p:tag name="KSO_WM_TAG_VERSION" val="1.0"/>
  <p:tag name="KSO_WM_BEAUTIFY_FLAG" val="#wm#"/>
  <p:tag name="KSO_WM_UNIT_TYPE" val="i"/>
  <p:tag name="KSO_WM_UNIT_ID" val="custom20184567_15*i*2"/>
  <p:tag name="KSO_WM_TEMPLATE_CATEGORY" val="custom"/>
  <p:tag name="KSO_WM_TEMPLATE_INDEX" val="20184567"/>
  <p:tag name="KSO_WM_UNIT_INDEX" val="2"/>
</p:tagLst>
</file>

<file path=ppt/tags/tag4.xml><?xml version="1.0" encoding="utf-8"?>
<p:tagLst xmlns:p="http://schemas.openxmlformats.org/presentationml/2006/main">
  <p:tag name="KSO_WM_TEMPLATE_CATEGORY" val="custom"/>
  <p:tag name="KSO_WM_TEMPLATE_INDEX" val="20184567"/>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48"/>
  <p:tag name="KSO_WM_UNIT_LAYERLEVEL" val="1"/>
  <p:tag name="KSO_WM_UNIT_INDEX" val="1"/>
  <p:tag name="KSO_WM_UNIT_TYPE" val="a"/>
  <p:tag name="KSO_WM_UNIT_ID" val="custom20184567_7*a*1"/>
</p:tagLst>
</file>

<file path=ppt/tags/tag40.xml><?xml version="1.0" encoding="utf-8"?>
<p:tagLst xmlns:p="http://schemas.openxmlformats.org/presentationml/2006/main">
  <p:tag name="KSO_WM_TEMPLATE_CATEGORY" val="custom"/>
  <p:tag name="KSO_WM_TEMPLATE_INDEX" val="20184567"/>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42"/>
  <p:tag name="KSO_WM_UNIT_LAYERLEVEL" val="1"/>
  <p:tag name="KSO_WM_UNIT_INDEX" val="1"/>
  <p:tag name="KSO_WM_UNIT_TYPE" val="a"/>
  <p:tag name="KSO_WM_UNIT_ID" val="custom20184567_15*a*1"/>
</p:tagLst>
</file>

<file path=ppt/tags/tag41.xml><?xml version="1.0" encoding="utf-8"?>
<p:tagLst xmlns:p="http://schemas.openxmlformats.org/presentationml/2006/main">
  <p:tag name="KSO_WM_TEMPLATE_CATEGORY" val="custom"/>
  <p:tag name="KSO_WM_TEMPLATE_INDEX" val="20184567"/>
  <p:tag name="KSO_WM_TAG_VERSION" val="1.0"/>
  <p:tag name="KSO_WM_BEAUTIFY_FLAG" val="#wm#"/>
  <p:tag name="KSO_WM_UNIT_PRESET_TEXT_LEN" val="57"/>
  <p:tag name="KSO_WM_UNIT_PRESET_TEXT_INDEX" val="4"/>
  <p:tag name="KSO_WM_UNIT_CLEAR" val="0"/>
  <p:tag name="KSO_WM_UNIT_COMPATIBLE" val="0"/>
  <p:tag name="KSO_WM_UNIT_HIGHLIGHT" val="0"/>
  <p:tag name="KSO_WM_UNIT_VALUE" val="144"/>
  <p:tag name="KSO_WM_UNIT_LAYERLEVEL" val="1"/>
  <p:tag name="KSO_WM_UNIT_INDEX" val="1"/>
  <p:tag name="KSO_WM_UNIT_TYPE" val="f"/>
  <p:tag name="KSO_WM_UNIT_ID" val="custom20184567_15*f*1"/>
</p:tagLst>
</file>

<file path=ppt/tags/tag42.xml><?xml version="1.0" encoding="utf-8"?>
<p:tagLst xmlns:p="http://schemas.openxmlformats.org/presentationml/2006/main">
  <p:tag name="KSO_WM_SLIDE_LAYOUT_CNT" val="1_1"/>
  <p:tag name="KSO_WM_SLIDE_LAYOUT" val="a_f"/>
  <p:tag name="KSO_WM_SLIDE_SIZE" val="891*84"/>
  <p:tag name="KSO_WM_SLIDE_POSITION" val="38*269"/>
  <p:tag name="KSO_WM_BEAUTIFY_FLAG" val="#wm#"/>
  <p:tag name="KSO_WM_SLIDE_TYPE" val="text"/>
  <p:tag name="KSO_WM_SLIDE_ITEM_CNT" val="1"/>
  <p:tag name="KSO_WM_TAG_VERSION" val="1.0"/>
  <p:tag name="KSO_WM_COMBINE_RELATE_SLIDE_ID" val="background20180962_8"/>
  <p:tag name="KSO_WM_TEMPLATE_CATEGORY" val="custom"/>
  <p:tag name="KSO_WM_TEMPLATE_INDEX" val="20184567"/>
  <p:tag name="KSO_WM_SLIDE_ID" val="custom20184567_15"/>
  <p:tag name="KSO_WM_SLIDE_INDEX" val="15"/>
  <p:tag name="KSO_WM_TEMPLATE_SUBCATEGORY" val="combine"/>
  <p:tag name="KSO_WM_SLIDE_SUBTYPE" val="pureTxt"/>
</p:tagLst>
</file>

<file path=ppt/tags/tag43.xml><?xml version="1.0" encoding="utf-8"?>
<p:tagLst xmlns:p="http://schemas.openxmlformats.org/presentationml/2006/main">
  <p:tag name="KSO_WM_TAG_VERSION" val="1.0"/>
  <p:tag name="KSO_WM_BEAUTIFY_FLAG" val="#wm#"/>
  <p:tag name="KSO_WM_UNIT_TYPE" val="i"/>
  <p:tag name="KSO_WM_UNIT_ID" val="custom20184567_15*i*2"/>
  <p:tag name="KSO_WM_TEMPLATE_CATEGORY" val="custom"/>
  <p:tag name="KSO_WM_TEMPLATE_INDEX" val="20184567"/>
  <p:tag name="KSO_WM_UNIT_INDEX" val="2"/>
</p:tagLst>
</file>

<file path=ppt/tags/tag44.xml><?xml version="1.0" encoding="utf-8"?>
<p:tagLst xmlns:p="http://schemas.openxmlformats.org/presentationml/2006/main">
  <p:tag name="KSO_WM_TEMPLATE_CATEGORY" val="custom"/>
  <p:tag name="KSO_WM_TEMPLATE_INDEX" val="20184567"/>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42"/>
  <p:tag name="KSO_WM_UNIT_LAYERLEVEL" val="1"/>
  <p:tag name="KSO_WM_UNIT_INDEX" val="1"/>
  <p:tag name="KSO_WM_UNIT_TYPE" val="a"/>
  <p:tag name="KSO_WM_UNIT_ID" val="custom20184567_15*a*1"/>
</p:tagLst>
</file>

<file path=ppt/tags/tag45.xml><?xml version="1.0" encoding="utf-8"?>
<p:tagLst xmlns:p="http://schemas.openxmlformats.org/presentationml/2006/main">
  <p:tag name="KSO_WM_TEMPLATE_CATEGORY" val="custom"/>
  <p:tag name="KSO_WM_TEMPLATE_INDEX" val="20184567"/>
  <p:tag name="KSO_WM_TAG_VERSION" val="1.0"/>
  <p:tag name="KSO_WM_BEAUTIFY_FLAG" val="#wm#"/>
  <p:tag name="KSO_WM_UNIT_PRESET_TEXT_LEN" val="57"/>
  <p:tag name="KSO_WM_UNIT_PRESET_TEXT_INDEX" val="4"/>
  <p:tag name="KSO_WM_UNIT_CLEAR" val="0"/>
  <p:tag name="KSO_WM_UNIT_COMPATIBLE" val="0"/>
  <p:tag name="KSO_WM_UNIT_HIGHLIGHT" val="0"/>
  <p:tag name="KSO_WM_UNIT_VALUE" val="144"/>
  <p:tag name="KSO_WM_UNIT_LAYERLEVEL" val="1"/>
  <p:tag name="KSO_WM_UNIT_INDEX" val="1"/>
  <p:tag name="KSO_WM_UNIT_TYPE" val="f"/>
  <p:tag name="KSO_WM_UNIT_ID" val="custom20184567_15*f*1"/>
</p:tagLst>
</file>

<file path=ppt/tags/tag46.xml><?xml version="1.0" encoding="utf-8"?>
<p:tagLst xmlns:p="http://schemas.openxmlformats.org/presentationml/2006/main">
  <p:tag name="KSO_WM_SLIDE_LAYOUT_CNT" val="1_1"/>
  <p:tag name="KSO_WM_SLIDE_LAYOUT" val="a_f"/>
  <p:tag name="KSO_WM_SLIDE_SIZE" val="891*84"/>
  <p:tag name="KSO_WM_SLIDE_POSITION" val="38*269"/>
  <p:tag name="KSO_WM_BEAUTIFY_FLAG" val="#wm#"/>
  <p:tag name="KSO_WM_SLIDE_TYPE" val="text"/>
  <p:tag name="KSO_WM_SLIDE_ITEM_CNT" val="1"/>
  <p:tag name="KSO_WM_TAG_VERSION" val="1.0"/>
  <p:tag name="KSO_WM_COMBINE_RELATE_SLIDE_ID" val="background20180962_8"/>
  <p:tag name="KSO_WM_TEMPLATE_CATEGORY" val="custom"/>
  <p:tag name="KSO_WM_TEMPLATE_INDEX" val="20184567"/>
  <p:tag name="KSO_WM_SLIDE_ID" val="custom20184567_15"/>
  <p:tag name="KSO_WM_SLIDE_INDEX" val="15"/>
  <p:tag name="KSO_WM_TEMPLATE_SUBCATEGORY" val="combine"/>
  <p:tag name="KSO_WM_SLIDE_SUBTYPE" val="pureTxt"/>
</p:tagLst>
</file>

<file path=ppt/tags/tag47.xml><?xml version="1.0" encoding="utf-8"?>
<p:tagLst xmlns:p="http://schemas.openxmlformats.org/presentationml/2006/main">
  <p:tag name="KSO_WM_TAG_VERSION" val="1.0"/>
  <p:tag name="KSO_WM_BEAUTIFY_FLAG" val="#wm#"/>
  <p:tag name="KSO_WM_UNIT_TYPE" val="i"/>
  <p:tag name="KSO_WM_UNIT_ID" val="custom20184567_15*i*2"/>
  <p:tag name="KSO_WM_TEMPLATE_CATEGORY" val="custom"/>
  <p:tag name="KSO_WM_TEMPLATE_INDEX" val="20184567"/>
  <p:tag name="KSO_WM_UNIT_INDEX" val="2"/>
</p:tagLst>
</file>

<file path=ppt/tags/tag48.xml><?xml version="1.0" encoding="utf-8"?>
<p:tagLst xmlns:p="http://schemas.openxmlformats.org/presentationml/2006/main">
  <p:tag name="KSO_WM_TEMPLATE_CATEGORY" val="custom"/>
  <p:tag name="KSO_WM_TEMPLATE_INDEX" val="20184567"/>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42"/>
  <p:tag name="KSO_WM_UNIT_LAYERLEVEL" val="1"/>
  <p:tag name="KSO_WM_UNIT_INDEX" val="1"/>
  <p:tag name="KSO_WM_UNIT_TYPE" val="a"/>
  <p:tag name="KSO_WM_UNIT_ID" val="custom20184567_15*a*1"/>
</p:tagLst>
</file>

<file path=ppt/tags/tag49.xml><?xml version="1.0" encoding="utf-8"?>
<p:tagLst xmlns:p="http://schemas.openxmlformats.org/presentationml/2006/main">
  <p:tag name="KSO_WM_TEMPLATE_CATEGORY" val="custom"/>
  <p:tag name="KSO_WM_TEMPLATE_INDEX" val="20184567"/>
  <p:tag name="KSO_WM_TAG_VERSION" val="1.0"/>
  <p:tag name="KSO_WM_BEAUTIFY_FLAG" val="#wm#"/>
  <p:tag name="KSO_WM_UNIT_PRESET_TEXT_LEN" val="57"/>
  <p:tag name="KSO_WM_UNIT_PRESET_TEXT_INDEX" val="4"/>
  <p:tag name="KSO_WM_UNIT_CLEAR" val="0"/>
  <p:tag name="KSO_WM_UNIT_COMPATIBLE" val="0"/>
  <p:tag name="KSO_WM_UNIT_HIGHLIGHT" val="0"/>
  <p:tag name="KSO_WM_UNIT_VALUE" val="144"/>
  <p:tag name="KSO_WM_UNIT_LAYERLEVEL" val="1"/>
  <p:tag name="KSO_WM_UNIT_INDEX" val="1"/>
  <p:tag name="KSO_WM_UNIT_TYPE" val="f"/>
  <p:tag name="KSO_WM_UNIT_ID" val="custom20184567_15*f*1"/>
</p:tagLst>
</file>

<file path=ppt/tags/tag5.xml><?xml version="1.0" encoding="utf-8"?>
<p:tagLst xmlns:p="http://schemas.openxmlformats.org/presentationml/2006/main">
  <p:tag name="KSO_WM_TEMPLATE_CATEGORY" val="custom"/>
  <p:tag name="KSO_WM_TEMPLATE_INDEX" val="20184567"/>
  <p:tag name="KSO_WM_TAG_VERSION" val="1.0"/>
  <p:tag name="KSO_WM_BEAUTIFY_FLAG" val="#wm#"/>
  <p:tag name="KSO_WM_UNIT_PRESET_TEXT_LEN" val="57"/>
  <p:tag name="KSO_WM_UNIT_PRESET_TEXT_INDEX" val="4"/>
  <p:tag name="KSO_WM_UNIT_CLEAR" val="0"/>
  <p:tag name="KSO_WM_UNIT_COMPATIBLE" val="0"/>
  <p:tag name="KSO_WM_UNIT_HIGHLIGHT" val="0"/>
  <p:tag name="KSO_WM_UNIT_VALUE" val="86"/>
  <p:tag name="KSO_WM_UNIT_LAYERLEVEL" val="1"/>
  <p:tag name="KSO_WM_UNIT_INDEX" val="1"/>
  <p:tag name="KSO_WM_UNIT_TYPE" val="f"/>
  <p:tag name="KSO_WM_UNIT_ID" val="custom20184567_7*f*1"/>
</p:tagLst>
</file>

<file path=ppt/tags/tag50.xml><?xml version="1.0" encoding="utf-8"?>
<p:tagLst xmlns:p="http://schemas.openxmlformats.org/presentationml/2006/main">
  <p:tag name="KSO_WM_SLIDE_LAYOUT_CNT" val="1_1"/>
  <p:tag name="KSO_WM_SLIDE_LAYOUT" val="a_f"/>
  <p:tag name="KSO_WM_SLIDE_SIZE" val="891*84"/>
  <p:tag name="KSO_WM_SLIDE_POSITION" val="38*269"/>
  <p:tag name="KSO_WM_BEAUTIFY_FLAG" val="#wm#"/>
  <p:tag name="KSO_WM_SLIDE_TYPE" val="text"/>
  <p:tag name="KSO_WM_SLIDE_ITEM_CNT" val="1"/>
  <p:tag name="KSO_WM_TAG_VERSION" val="1.0"/>
  <p:tag name="KSO_WM_COMBINE_RELATE_SLIDE_ID" val="background20180962_8"/>
  <p:tag name="KSO_WM_TEMPLATE_CATEGORY" val="custom"/>
  <p:tag name="KSO_WM_TEMPLATE_INDEX" val="20184567"/>
  <p:tag name="KSO_WM_SLIDE_ID" val="custom20184567_15"/>
  <p:tag name="KSO_WM_SLIDE_INDEX" val="15"/>
  <p:tag name="KSO_WM_TEMPLATE_SUBCATEGORY" val="combine"/>
  <p:tag name="KSO_WM_SLIDE_SUBTYPE" val="pureTxt"/>
</p:tagLst>
</file>

<file path=ppt/tags/tag51.xml><?xml version="1.0" encoding="utf-8"?>
<p:tagLst xmlns:p="http://schemas.openxmlformats.org/presentationml/2006/main">
  <p:tag name="KSO_WM_TAG_VERSION" val="1.0"/>
  <p:tag name="KSO_WM_BEAUTIFY_FLAG" val="#wm#"/>
  <p:tag name="KSO_WM_UNIT_TYPE" val="i"/>
  <p:tag name="KSO_WM_UNIT_ID" val="custom20184567_15*i*2"/>
  <p:tag name="KSO_WM_TEMPLATE_CATEGORY" val="custom"/>
  <p:tag name="KSO_WM_TEMPLATE_INDEX" val="20184567"/>
  <p:tag name="KSO_WM_UNIT_INDEX" val="2"/>
</p:tagLst>
</file>

<file path=ppt/tags/tag52.xml><?xml version="1.0" encoding="utf-8"?>
<p:tagLst xmlns:p="http://schemas.openxmlformats.org/presentationml/2006/main">
  <p:tag name="KSO_WM_TEMPLATE_CATEGORY" val="custom"/>
  <p:tag name="KSO_WM_TEMPLATE_INDEX" val="20184567"/>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42"/>
  <p:tag name="KSO_WM_UNIT_LAYERLEVEL" val="1"/>
  <p:tag name="KSO_WM_UNIT_INDEX" val="1"/>
  <p:tag name="KSO_WM_UNIT_TYPE" val="a"/>
  <p:tag name="KSO_WM_UNIT_ID" val="custom20184567_15*a*1"/>
</p:tagLst>
</file>

<file path=ppt/tags/tag53.xml><?xml version="1.0" encoding="utf-8"?>
<p:tagLst xmlns:p="http://schemas.openxmlformats.org/presentationml/2006/main">
  <p:tag name="KSO_WM_TEMPLATE_CATEGORY" val="custom"/>
  <p:tag name="KSO_WM_TEMPLATE_INDEX" val="20184567"/>
  <p:tag name="KSO_WM_TAG_VERSION" val="1.0"/>
  <p:tag name="KSO_WM_BEAUTIFY_FLAG" val="#wm#"/>
  <p:tag name="KSO_WM_UNIT_PRESET_TEXT_LEN" val="57"/>
  <p:tag name="KSO_WM_UNIT_PRESET_TEXT_INDEX" val="4"/>
  <p:tag name="KSO_WM_UNIT_CLEAR" val="0"/>
  <p:tag name="KSO_WM_UNIT_COMPATIBLE" val="0"/>
  <p:tag name="KSO_WM_UNIT_HIGHLIGHT" val="0"/>
  <p:tag name="KSO_WM_UNIT_VALUE" val="144"/>
  <p:tag name="KSO_WM_UNIT_LAYERLEVEL" val="1"/>
  <p:tag name="KSO_WM_UNIT_INDEX" val="1"/>
  <p:tag name="KSO_WM_UNIT_TYPE" val="f"/>
  <p:tag name="KSO_WM_UNIT_ID" val="custom20184567_15*f*1"/>
</p:tagLst>
</file>

<file path=ppt/tags/tag54.xml><?xml version="1.0" encoding="utf-8"?>
<p:tagLst xmlns:p="http://schemas.openxmlformats.org/presentationml/2006/main">
  <p:tag name="KSO_WM_SLIDE_LAYOUT_CNT" val="1_1"/>
  <p:tag name="KSO_WM_SLIDE_LAYOUT" val="a_f"/>
  <p:tag name="KSO_WM_SLIDE_SIZE" val="891*84"/>
  <p:tag name="KSO_WM_SLIDE_POSITION" val="38*269"/>
  <p:tag name="KSO_WM_BEAUTIFY_FLAG" val="#wm#"/>
  <p:tag name="KSO_WM_SLIDE_TYPE" val="text"/>
  <p:tag name="KSO_WM_SLIDE_ITEM_CNT" val="1"/>
  <p:tag name="KSO_WM_TAG_VERSION" val="1.0"/>
  <p:tag name="KSO_WM_COMBINE_RELATE_SLIDE_ID" val="background20180962_8"/>
  <p:tag name="KSO_WM_TEMPLATE_CATEGORY" val="custom"/>
  <p:tag name="KSO_WM_TEMPLATE_INDEX" val="20184567"/>
  <p:tag name="KSO_WM_SLIDE_ID" val="custom20184567_15"/>
  <p:tag name="KSO_WM_SLIDE_INDEX" val="15"/>
  <p:tag name="KSO_WM_TEMPLATE_SUBCATEGORY" val="combine"/>
  <p:tag name="KSO_WM_SLIDE_SUBTYPE" val="pureTxt"/>
</p:tagLst>
</file>

<file path=ppt/tags/tag55.xml><?xml version="1.0" encoding="utf-8"?>
<p:tagLst xmlns:p="http://schemas.openxmlformats.org/presentationml/2006/main">
  <p:tag name="KSO_WM_TEMPLATE_CATEGORY" val="custom"/>
  <p:tag name="KSO_WM_TEMPLATE_INDEX" val="20184567"/>
  <p:tag name="KSO_WM_TAG_VERSION" val="1.0"/>
  <p:tag name="KSO_WM_BEAUTIFY_FLAG" val="#wm#"/>
  <p:tag name="KSO_WM_UNIT_PRESET_TEXT_LEN" val="698"/>
  <p:tag name="KSO_WM_UNIT_PRESET_TEXT_INDEX" val="5"/>
  <p:tag name="KSO_WM_UNIT_CLEAR" val="0"/>
  <p:tag name="KSO_WM_UNIT_COMPATIBLE" val="0"/>
  <p:tag name="KSO_WM_UNIT_HIGHLIGHT" val="0"/>
  <p:tag name="KSO_WM_UNIT_VALUE" val="720"/>
  <p:tag name="KSO_WM_UNIT_LAYERLEVEL" val="1"/>
  <p:tag name="KSO_WM_UNIT_INDEX" val="1"/>
  <p:tag name="KSO_WM_UNIT_TYPE" val="f"/>
  <p:tag name="KSO_WM_UNIT_ID" val="custom20184567_16*f*1"/>
</p:tagLst>
</file>

<file path=ppt/tags/tag56.xml><?xml version="1.0" encoding="utf-8"?>
<p:tagLst xmlns:p="http://schemas.openxmlformats.org/presentationml/2006/main">
  <p:tag name="KSO_WM_SLIDE_SIZE" val="828*438"/>
  <p:tag name="KSO_WM_SLIDE_POSITION" val="66*43"/>
  <p:tag name="KSO_WM_SLIDE_LAYOUT_CNT" val="1"/>
  <p:tag name="KSO_WM_SLIDE_LAYOUT" val="f"/>
  <p:tag name="KSO_WM_BEAUTIFY_FLAG" val="#wm#"/>
  <p:tag name="KSO_WM_SLIDE_TYPE" val="text"/>
  <p:tag name="KSO_WM_SLIDE_ITEM_CNT" val="1"/>
  <p:tag name="KSO_WM_TAG_VERSION" val="1.0"/>
  <p:tag name="KSO_WM_COMBINE_RELATE_SLIDE_ID" val="background20180962_9"/>
  <p:tag name="KSO_WM_TEMPLATE_CATEGORY" val="custom"/>
  <p:tag name="KSO_WM_TEMPLATE_INDEX" val="20184567"/>
  <p:tag name="KSO_WM_SLIDE_ID" val="custom20184567_16"/>
  <p:tag name="KSO_WM_SLIDE_INDEX" val="16"/>
  <p:tag name="KSO_WM_TEMPLATE_SUBCATEGORY" val="combine"/>
  <p:tag name="KSO_WM_SLIDE_SUBTYPE" val="pureTxt"/>
</p:tagLst>
</file>

<file path=ppt/tags/tag6.xml><?xml version="1.0" encoding="utf-8"?>
<p:tagLst xmlns:p="http://schemas.openxmlformats.org/presentationml/2006/main">
  <p:tag name="KSO_WM_TEMPLATE_CATEGORY" val="custom"/>
  <p:tag name="KSO_WM_TEMPLATE_INDEX" val="20184567"/>
  <p:tag name="KSO_WM_TAG_VERSION" val="1.0"/>
  <p:tag name="KSO_WM_BEAUTIFY_FLAG" val="#wm#"/>
  <p:tag name="KSO_WM_UNIT_TYPE" val="d"/>
  <p:tag name="KSO_WM_UNIT_INDEX" val="1"/>
  <p:tag name="KSO_WM_UNIT_ID" val="custom20184567_7*d*1"/>
  <p:tag name="KSO_WM_UNIT_LAYERLEVEL" val="1"/>
  <p:tag name="KSO_WM_UNIT_VALUE" val="1006*2787"/>
  <p:tag name="KSO_WM_UNIT_HIGHLIGHT" val="0"/>
  <p:tag name="KSO_WM_UNIT_COMPATIBLE" val="0"/>
  <p:tag name="KSO_WM_UNIT_CLEAR" val="0"/>
</p:tagLst>
</file>

<file path=ppt/tags/tag7.xml><?xml version="1.0" encoding="utf-8"?>
<p:tagLst xmlns:p="http://schemas.openxmlformats.org/presentationml/2006/main">
  <p:tag name="KSO_WM_SLIDE_SIZE" val="790*389"/>
  <p:tag name="KSO_WM_SLIDE_POSITION" val="84*125"/>
  <p:tag name="KSO_WM_SLIDE_LAYOUT_CNT" val="1_1_1"/>
  <p:tag name="KSO_WM_SLIDE_LAYOUT" val="a_f_d"/>
  <p:tag name="KSO_WM_BEAUTIFY_FLAG" val="#wm#"/>
  <p:tag name="KSO_WM_SLIDE_TYPE" val="text"/>
  <p:tag name="KSO_WM_SLIDE_ITEM_CNT" val="2"/>
  <p:tag name="KSO_WM_TAG_VERSION" val="1.0"/>
  <p:tag name="KSO_WM_COMBINE_RELATE_SLIDE_ID" val="background20180962_5"/>
  <p:tag name="KSO_WM_TEMPLATE_CATEGORY" val="custom"/>
  <p:tag name="KSO_WM_TEMPLATE_INDEX" val="20184567"/>
  <p:tag name="KSO_WM_SLIDE_ID" val="custom20184567_7"/>
  <p:tag name="KSO_WM_SLIDE_INDEX" val="7"/>
  <p:tag name="KSO_WM_TEMPLATE_SUBCATEGORY" val="combine"/>
  <p:tag name="KSO_WM_SLIDE_SUBTYPE" val="picTxt"/>
</p:tagLst>
</file>

<file path=ppt/tags/tag8.xml><?xml version="1.0" encoding="utf-8"?>
<p:tagLst xmlns:p="http://schemas.openxmlformats.org/presentationml/2006/main">
  <p:tag name="KSO_WM_TEMPLATE_CATEGORY" val="custom"/>
  <p:tag name="KSO_WM_TEMPLATE_INDEX" val="20184567"/>
</p:tagLst>
</file>

<file path=ppt/tags/tag9.xml><?xml version="1.0" encoding="utf-8"?>
<p:tagLst xmlns:p="http://schemas.openxmlformats.org/presentationml/2006/main">
  <p:tag name="KSO_WM_TAG_VERSION" val="1.0"/>
  <p:tag name="KSO_WM_BEAUTIFY_FLAG" val="#wm#"/>
  <p:tag name="KSO_WM_UNIT_TYPE" val="i"/>
  <p:tag name="KSO_WM_UNIT_ID" val="custom20184567_15*i*2"/>
  <p:tag name="KSO_WM_TEMPLATE_CATEGORY" val="custom"/>
  <p:tag name="KSO_WM_TEMPLATE_INDEX" val="20184567"/>
  <p:tag name="KSO_WM_UNIT_INDEX" val="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6814</Words>
  <Application>WPS 演示</Application>
  <PresentationFormat>宽屏</PresentationFormat>
  <Paragraphs>689</Paragraphs>
  <Slides>61</Slides>
  <Notes>0</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3</vt:i4>
      </vt:variant>
      <vt:variant>
        <vt:lpstr>幻灯片标题</vt:lpstr>
      </vt:variant>
      <vt:variant>
        <vt:i4>61</vt:i4>
      </vt:variant>
    </vt:vector>
  </HeadingPairs>
  <TitlesOfParts>
    <vt:vector size="76" baseType="lpstr">
      <vt:lpstr>Arial</vt:lpstr>
      <vt:lpstr>宋体</vt:lpstr>
      <vt:lpstr>Wingdings</vt:lpstr>
      <vt:lpstr>微软雅黑 Light</vt:lpstr>
      <vt:lpstr>微软雅黑</vt:lpstr>
      <vt:lpstr>Arial Unicode MS</vt:lpstr>
      <vt:lpstr>黑体</vt:lpstr>
      <vt:lpstr>Calibri</vt:lpstr>
      <vt:lpstr>Arial</vt:lpstr>
      <vt:lpstr>Times New Roman</vt:lpstr>
      <vt:lpstr>Calibri Light</vt:lpstr>
      <vt:lpstr>Office 主题</vt:lpstr>
      <vt:lpstr>Photoshop.Image.7</vt:lpstr>
      <vt:lpstr>Photoshop.Image.7</vt:lpstr>
      <vt:lpstr>Photoshop.Image.7</vt:lpstr>
      <vt:lpstr>9.3 信息安全与人工智能</vt:lpstr>
      <vt:lpstr>深层神经网络 </vt:lpstr>
      <vt:lpstr>深度学习算法原理 </vt:lpstr>
      <vt:lpstr>深度学习算法分类 </vt:lpstr>
      <vt:lpstr>深度学习与网络安全 </vt:lpstr>
      <vt:lpstr>在信息安全技术中应用深度学习 </vt:lpstr>
      <vt:lpstr>机器学习算法的安全性</vt:lpstr>
      <vt:lpstr>针对机器学习的攻击方法</vt:lpstr>
      <vt:lpstr>机器学习安全性分类</vt:lpstr>
      <vt:lpstr>对抗学习问题</vt:lpstr>
      <vt:lpstr>敌手攻击模型</vt:lpstr>
      <vt:lpstr>PowerPoint 演示文稿</vt:lpstr>
      <vt:lpstr>最坏情况攻击</vt:lpstr>
      <vt:lpstr>最坏情况攻击</vt:lpstr>
      <vt:lpstr>最坏情况攻击</vt:lpstr>
      <vt:lpstr>模拟攻击</vt:lpstr>
      <vt:lpstr>模拟攻击</vt:lpstr>
      <vt:lpstr>好词攻击</vt:lpstr>
      <vt:lpstr>线性分类器对抗性分析</vt:lpstr>
      <vt:lpstr>线性分类器对抗性分析</vt:lpstr>
      <vt:lpstr>抗最坏攻击的SVM</vt:lpstr>
      <vt:lpstr>9.2 知识图谱</vt:lpstr>
      <vt:lpstr>知识图谱</vt:lpstr>
      <vt:lpstr>PowerPoint 演示文稿</vt:lpstr>
      <vt:lpstr>知识抽取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ruth</dc:creator>
  <cp:lastModifiedBy>ruth</cp:lastModifiedBy>
  <cp:revision>148</cp:revision>
  <dcterms:created xsi:type="dcterms:W3CDTF">2017-08-03T09:01:00Z</dcterms:created>
  <dcterms:modified xsi:type="dcterms:W3CDTF">2019-05-16T12:07:52Z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2052-11.1.0.8612</vt:lpwstr>
  </property>
</Properties>
</file>